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8A"/>
    <a:srgbClr val="00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1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0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1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2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0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AA9-6E42-476C-A786-6969211AC3B1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5"/>
            <a:ext cx="12192000" cy="6864781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4758289" y="3543097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 RUNNERS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1763" y="423493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Believe and everything is possible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060642" y="1973661"/>
            <a:ext cx="3954975" cy="1951860"/>
            <a:chOff x="4060642" y="1973661"/>
            <a:chExt cx="3954975" cy="1951860"/>
          </a:xfrm>
        </p:grpSpPr>
        <p:sp>
          <p:nvSpPr>
            <p:cNvPr id="10" name="Moon 9"/>
            <p:cNvSpPr/>
            <p:nvPr/>
          </p:nvSpPr>
          <p:spPr>
            <a:xfrm rot="5400000">
              <a:off x="5576855" y="2466476"/>
              <a:ext cx="936000" cy="1977081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Moon 10"/>
            <p:cNvSpPr/>
            <p:nvPr/>
          </p:nvSpPr>
          <p:spPr>
            <a:xfrm rot="16200000">
              <a:off x="5574307" y="1452474"/>
              <a:ext cx="936000" cy="1980000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Moon 30"/>
            <p:cNvSpPr/>
            <p:nvPr/>
          </p:nvSpPr>
          <p:spPr>
            <a:xfrm rot="10800000">
              <a:off x="7027076" y="1973661"/>
              <a:ext cx="988541" cy="1944000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Moon 31"/>
            <p:cNvSpPr/>
            <p:nvPr/>
          </p:nvSpPr>
          <p:spPr>
            <a:xfrm>
              <a:off x="4060642" y="1981521"/>
              <a:ext cx="988541" cy="1944000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un 8"/>
            <p:cNvSpPr/>
            <p:nvPr/>
          </p:nvSpPr>
          <p:spPr>
            <a:xfrm flipV="1">
              <a:off x="4671907" y="2608784"/>
              <a:ext cx="628080" cy="628080"/>
            </a:xfrm>
            <a:prstGeom prst="su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Moon 40"/>
            <p:cNvSpPr/>
            <p:nvPr/>
          </p:nvSpPr>
          <p:spPr>
            <a:xfrm>
              <a:off x="6929044" y="2652538"/>
              <a:ext cx="288393" cy="576786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Left Bracket 42"/>
          <p:cNvSpPr/>
          <p:nvPr/>
        </p:nvSpPr>
        <p:spPr>
          <a:xfrm>
            <a:off x="3427019" y="1480843"/>
            <a:ext cx="1331270" cy="349696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Left Bracket 43"/>
          <p:cNvSpPr/>
          <p:nvPr/>
        </p:nvSpPr>
        <p:spPr>
          <a:xfrm flipH="1">
            <a:off x="7315468" y="1480843"/>
            <a:ext cx="1220175" cy="349696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  <p:sndAc>
          <p:stSnd>
            <p:snd r:embed="rId2" name="hammer.wav"/>
          </p:stSnd>
        </p:sndAc>
      </p:transition>
    </mc:Choice>
    <mc:Fallback xmlns="">
      <p:transition spd="slow" advTm="5000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5"/>
            <a:ext cx="12192000" cy="6864781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grpSp>
        <p:nvGrpSpPr>
          <p:cNvPr id="25" name="Group 24"/>
          <p:cNvGrpSpPr/>
          <p:nvPr/>
        </p:nvGrpSpPr>
        <p:grpSpPr>
          <a:xfrm>
            <a:off x="9352616" y="2696176"/>
            <a:ext cx="2349810" cy="2489035"/>
            <a:chOff x="5566597" y="1212515"/>
            <a:chExt cx="2349810" cy="2489035"/>
          </a:xfrm>
        </p:grpSpPr>
        <p:grpSp>
          <p:nvGrpSpPr>
            <p:cNvPr id="21" name="Group 20"/>
            <p:cNvGrpSpPr/>
            <p:nvPr/>
          </p:nvGrpSpPr>
          <p:grpSpPr>
            <a:xfrm>
              <a:off x="5801306" y="1212515"/>
              <a:ext cx="1863438" cy="1749466"/>
              <a:chOff x="828962" y="1277643"/>
              <a:chExt cx="1863438" cy="1749466"/>
            </a:xfrm>
          </p:grpSpPr>
          <p:sp>
            <p:nvSpPr>
              <p:cNvPr id="5" name="Left Bracket 4"/>
              <p:cNvSpPr/>
              <p:nvPr/>
            </p:nvSpPr>
            <p:spPr>
              <a:xfrm>
                <a:off x="828962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Left Bracket 6"/>
              <p:cNvSpPr/>
              <p:nvPr/>
            </p:nvSpPr>
            <p:spPr>
              <a:xfrm flipH="1">
                <a:off x="2026390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566597" y="3055219"/>
              <a:ext cx="2349810" cy="64633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Chamodi Rathnasinghe</a:t>
              </a:r>
            </a:p>
            <a:p>
              <a:pPr algn="ctr"/>
              <a:r>
                <a:rPr lang="en-GB" dirty="0"/>
                <a:t>10541970 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97466" y="2717537"/>
            <a:ext cx="1863438" cy="2489035"/>
            <a:chOff x="8213111" y="1212515"/>
            <a:chExt cx="1863438" cy="2489035"/>
          </a:xfrm>
        </p:grpSpPr>
        <p:grpSp>
          <p:nvGrpSpPr>
            <p:cNvPr id="22" name="Group 21"/>
            <p:cNvGrpSpPr/>
            <p:nvPr/>
          </p:nvGrpSpPr>
          <p:grpSpPr>
            <a:xfrm>
              <a:off x="8213111" y="1212515"/>
              <a:ext cx="1863438" cy="1749466"/>
              <a:chOff x="6532871" y="1277643"/>
              <a:chExt cx="1863438" cy="1749466"/>
            </a:xfrm>
          </p:grpSpPr>
          <p:sp>
            <p:nvSpPr>
              <p:cNvPr id="12" name="Left Bracket 11"/>
              <p:cNvSpPr/>
              <p:nvPr/>
            </p:nvSpPr>
            <p:spPr>
              <a:xfrm>
                <a:off x="6532871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Left Bracket 12"/>
              <p:cNvSpPr/>
              <p:nvPr/>
            </p:nvSpPr>
            <p:spPr>
              <a:xfrm flipH="1">
                <a:off x="7730299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351850" y="3055219"/>
              <a:ext cx="1638077" cy="64633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Prageeth </a:t>
              </a:r>
              <a:r>
                <a:rPr lang="en-GB" dirty="0" smtClean="0"/>
                <a:t>Kasun</a:t>
              </a:r>
            </a:p>
            <a:p>
              <a:pPr algn="ctr"/>
              <a:r>
                <a:rPr lang="en-GB" dirty="0"/>
                <a:t>10541912 </a:t>
              </a:r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0654" y="2717537"/>
            <a:ext cx="1952971" cy="2467674"/>
            <a:chOff x="3364066" y="1234472"/>
            <a:chExt cx="1952971" cy="2467674"/>
          </a:xfrm>
        </p:grpSpPr>
        <p:grpSp>
          <p:nvGrpSpPr>
            <p:cNvPr id="23" name="Group 22"/>
            <p:cNvGrpSpPr/>
            <p:nvPr/>
          </p:nvGrpSpPr>
          <p:grpSpPr>
            <a:xfrm>
              <a:off x="3406450" y="1234472"/>
              <a:ext cx="1863438" cy="1749466"/>
              <a:chOff x="9568827" y="1277643"/>
              <a:chExt cx="1863438" cy="1749466"/>
            </a:xfrm>
          </p:grpSpPr>
          <p:sp>
            <p:nvSpPr>
              <p:cNvPr id="8" name="Left Bracket 7"/>
              <p:cNvSpPr/>
              <p:nvPr/>
            </p:nvSpPr>
            <p:spPr>
              <a:xfrm>
                <a:off x="9568827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Left Bracket 8"/>
              <p:cNvSpPr/>
              <p:nvPr/>
            </p:nvSpPr>
            <p:spPr>
              <a:xfrm flipH="1">
                <a:off x="10766255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64066" y="3055815"/>
              <a:ext cx="1952971" cy="64633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Shamika </a:t>
              </a:r>
              <a:r>
                <a:rPr lang="en-GB" dirty="0" smtClean="0"/>
                <a:t>Algawatta</a:t>
              </a:r>
            </a:p>
            <a:p>
              <a:pPr algn="ctr"/>
              <a:r>
                <a:rPr lang="en-GB" dirty="0"/>
                <a:t>10541922 </a:t>
              </a:r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5798" y="1796185"/>
            <a:ext cx="2011576" cy="2489035"/>
            <a:chOff x="916667" y="1212515"/>
            <a:chExt cx="2011576" cy="2489035"/>
          </a:xfrm>
        </p:grpSpPr>
        <p:grpSp>
          <p:nvGrpSpPr>
            <p:cNvPr id="20" name="Group 19"/>
            <p:cNvGrpSpPr/>
            <p:nvPr/>
          </p:nvGrpSpPr>
          <p:grpSpPr>
            <a:xfrm>
              <a:off x="916667" y="1212515"/>
              <a:ext cx="1863438" cy="1749466"/>
              <a:chOff x="3805010" y="1277643"/>
              <a:chExt cx="1863438" cy="1749466"/>
            </a:xfrm>
          </p:grpSpPr>
          <p:sp>
            <p:nvSpPr>
              <p:cNvPr id="10" name="Left Bracket 9"/>
              <p:cNvSpPr/>
              <p:nvPr/>
            </p:nvSpPr>
            <p:spPr>
              <a:xfrm>
                <a:off x="3805010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Left Bracket 10"/>
              <p:cNvSpPr/>
              <p:nvPr/>
            </p:nvSpPr>
            <p:spPr>
              <a:xfrm flipH="1">
                <a:off x="5002438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16667" y="3055219"/>
              <a:ext cx="2011576" cy="64633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Basura </a:t>
              </a:r>
              <a:r>
                <a:rPr lang="en-GB" dirty="0" smtClean="0"/>
                <a:t>Ratnayake</a:t>
              </a:r>
            </a:p>
            <a:p>
              <a:pPr algn="ctr"/>
              <a:r>
                <a:rPr lang="en-GB" dirty="0"/>
                <a:t>10541973 </a:t>
              </a:r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-2575"/>
            <a:ext cx="12192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latin typeface="+mj-lt"/>
                <a:cs typeface="Arial" panose="020B0604020202020204" pitchFamily="34" charset="0"/>
              </a:rPr>
              <a:t>THE FORERUNNERS</a:t>
            </a:r>
            <a:endParaRPr lang="en-GB" sz="4000" b="1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78573" y="2696176"/>
            <a:ext cx="1863438" cy="2489035"/>
            <a:chOff x="8213111" y="1212515"/>
            <a:chExt cx="1863438" cy="2489035"/>
          </a:xfrm>
        </p:grpSpPr>
        <p:grpSp>
          <p:nvGrpSpPr>
            <p:cNvPr id="32" name="Group 31"/>
            <p:cNvGrpSpPr/>
            <p:nvPr/>
          </p:nvGrpSpPr>
          <p:grpSpPr>
            <a:xfrm>
              <a:off x="8213111" y="1212515"/>
              <a:ext cx="1863438" cy="1749466"/>
              <a:chOff x="6532871" y="1277643"/>
              <a:chExt cx="1863438" cy="1749466"/>
            </a:xfrm>
          </p:grpSpPr>
          <p:sp>
            <p:nvSpPr>
              <p:cNvPr id="34" name="Left Bracket 33"/>
              <p:cNvSpPr/>
              <p:nvPr/>
            </p:nvSpPr>
            <p:spPr>
              <a:xfrm>
                <a:off x="6532871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Left Bracket 34"/>
              <p:cNvSpPr/>
              <p:nvPr/>
            </p:nvSpPr>
            <p:spPr>
              <a:xfrm flipH="1">
                <a:off x="7730299" y="1277643"/>
                <a:ext cx="666010" cy="1749466"/>
              </a:xfrm>
              <a:prstGeom prst="leftBracke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400102" y="3055219"/>
              <a:ext cx="1541576" cy="64633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err="1" smtClean="0"/>
                <a:t>Dulan</a:t>
              </a:r>
              <a:r>
                <a:rPr lang="en-GB" dirty="0" smtClean="0"/>
                <a:t> </a:t>
              </a:r>
              <a:r>
                <a:rPr lang="en-GB" dirty="0" err="1" smtClean="0"/>
                <a:t>Hewage</a:t>
              </a:r>
              <a:endParaRPr lang="en-GB" dirty="0" smtClean="0"/>
            </a:p>
            <a:p>
              <a:pPr algn="ctr"/>
              <a:r>
                <a:rPr lang="en-GB" dirty="0"/>
                <a:t>10541920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50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543485" y="2184523"/>
            <a:ext cx="2501262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</a:rPr>
              <a:t>FORE RUNNERS</a:t>
            </a:r>
            <a:endParaRPr lang="en-US" sz="2800" b="1" dirty="0">
              <a:ln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8491" y="2894216"/>
            <a:ext cx="1847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3485" y="2725984"/>
            <a:ext cx="2802498" cy="923330"/>
          </a:xfrm>
          <a:prstGeom prst="rect">
            <a:avLst/>
          </a:prstGeom>
          <a:solidFill>
            <a:srgbClr val="00515B"/>
          </a:solidFill>
          <a:ln>
            <a:noFill/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bg1"/>
                </a:solidFill>
              </a:rPr>
              <a:t>BUS RIYA</a:t>
            </a:r>
            <a:endParaRPr lang="en-US" sz="5400" b="1" dirty="0">
              <a:ln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2771019" y="812922"/>
            <a:ext cx="2875467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</a:rPr>
              <a:t>Basic Architecture</a:t>
            </a:r>
            <a:endParaRPr lang="en-US" sz="2800" b="1" dirty="0">
              <a:ln/>
            </a:endParaRP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49" y="1603862"/>
            <a:ext cx="5730875" cy="42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87" y="2084832"/>
            <a:ext cx="7477888" cy="35978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8438" y="1359332"/>
            <a:ext cx="2862771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</a:rPr>
              <a:t>Request Structure</a:t>
            </a:r>
            <a:endParaRPr lang="en-US" sz="2800" b="1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36842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444468" y="585243"/>
            <a:ext cx="361393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</a:rPr>
              <a:t>DESKTOP APPLICATION</a:t>
            </a:r>
            <a:endParaRPr lang="en-US" sz="2800" b="1" dirty="0">
              <a:ln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4697" y="1161061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Manages Administrative Features of the System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4697" y="1475269"/>
            <a:ext cx="418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Handles the Bus Transactions of the Server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23" y="2668708"/>
            <a:ext cx="3638550" cy="20288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77" y="3426897"/>
            <a:ext cx="362394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2491623" y="574256"/>
            <a:ext cx="3429913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</a:rPr>
              <a:t>MOBILE APPLICATION</a:t>
            </a:r>
            <a:endParaRPr lang="en-US" sz="2800" b="1" dirty="0">
              <a:ln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4697" y="1161061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Manages Administrative Features of the System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4697" y="1475269"/>
            <a:ext cx="418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Handles the Bus Transactions of the Server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23" y="1975345"/>
            <a:ext cx="2324100" cy="37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526212"/>
            <a:ext cx="2181225" cy="38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Basura</dc:creator>
  <cp:lastModifiedBy>Basura Ratnayake</cp:lastModifiedBy>
  <cp:revision>168</cp:revision>
  <dcterms:created xsi:type="dcterms:W3CDTF">2014-11-10T12:10:02Z</dcterms:created>
  <dcterms:modified xsi:type="dcterms:W3CDTF">2017-04-27T05:30:24Z</dcterms:modified>
</cp:coreProperties>
</file>