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63" r:id="rId6"/>
    <p:sldId id="267" r:id="rId7"/>
    <p:sldId id="268" r:id="rId8"/>
    <p:sldId id="27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5B"/>
    <a:srgbClr val="007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5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31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0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1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3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32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03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76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6AA9-6E42-476C-A786-6969211AC3B1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7C77-729B-4C52-AC7D-BCC88DAD7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7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5"/>
            <a:ext cx="12192000" cy="6864781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4758289" y="3543097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 RUNNERS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1763" y="423493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Believe and everything is possible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060642" y="1973661"/>
            <a:ext cx="3954975" cy="1951860"/>
            <a:chOff x="4060642" y="1973661"/>
            <a:chExt cx="3954975" cy="1951860"/>
          </a:xfrm>
        </p:grpSpPr>
        <p:sp>
          <p:nvSpPr>
            <p:cNvPr id="10" name="Moon 9"/>
            <p:cNvSpPr/>
            <p:nvPr/>
          </p:nvSpPr>
          <p:spPr>
            <a:xfrm rot="5400000">
              <a:off x="5576855" y="2466476"/>
              <a:ext cx="936000" cy="1977081"/>
            </a:xfrm>
            <a:prstGeom prst="mo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Moon 10"/>
            <p:cNvSpPr/>
            <p:nvPr/>
          </p:nvSpPr>
          <p:spPr>
            <a:xfrm rot="16200000">
              <a:off x="5574307" y="1452474"/>
              <a:ext cx="936000" cy="1980000"/>
            </a:xfrm>
            <a:prstGeom prst="mo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Moon 30"/>
            <p:cNvSpPr/>
            <p:nvPr/>
          </p:nvSpPr>
          <p:spPr>
            <a:xfrm rot="10800000">
              <a:off x="7027076" y="1973661"/>
              <a:ext cx="988541" cy="1944000"/>
            </a:xfrm>
            <a:prstGeom prst="mo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Moon 31"/>
            <p:cNvSpPr/>
            <p:nvPr/>
          </p:nvSpPr>
          <p:spPr>
            <a:xfrm>
              <a:off x="4060642" y="1981521"/>
              <a:ext cx="988541" cy="1944000"/>
            </a:xfrm>
            <a:prstGeom prst="mo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un 8"/>
            <p:cNvSpPr/>
            <p:nvPr/>
          </p:nvSpPr>
          <p:spPr>
            <a:xfrm flipV="1">
              <a:off x="4671907" y="2608784"/>
              <a:ext cx="628080" cy="628080"/>
            </a:xfrm>
            <a:prstGeom prst="su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Moon 40"/>
            <p:cNvSpPr/>
            <p:nvPr/>
          </p:nvSpPr>
          <p:spPr>
            <a:xfrm>
              <a:off x="6929044" y="2652538"/>
              <a:ext cx="288393" cy="576786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Left Bracket 42"/>
          <p:cNvSpPr/>
          <p:nvPr/>
        </p:nvSpPr>
        <p:spPr>
          <a:xfrm>
            <a:off x="3427019" y="1480843"/>
            <a:ext cx="1331270" cy="349696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Left Bracket 43"/>
          <p:cNvSpPr/>
          <p:nvPr/>
        </p:nvSpPr>
        <p:spPr>
          <a:xfrm flipH="1">
            <a:off x="7315468" y="1480843"/>
            <a:ext cx="1220175" cy="349696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  <p:sndAc>
          <p:stSnd>
            <p:snd r:embed="rId2" name="hammer.wav"/>
          </p:stSnd>
        </p:sndAc>
      </p:transition>
    </mc:Choice>
    <mc:Fallback xmlns="">
      <p:transition spd="slow" advTm="5000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4280631" y="2596841"/>
            <a:ext cx="3630738" cy="9233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 smtClean="0">
                <a:ln/>
              </a:rPr>
              <a:t>THANK YOU</a:t>
            </a:r>
            <a:endParaRPr lang="en-US" sz="5400" b="1" dirty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971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4083118" y="269571"/>
            <a:ext cx="3613938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</a:rPr>
              <a:t>DESKTOP APPLICATION</a:t>
            </a:r>
            <a:endParaRPr lang="en-US" sz="2800" b="1" dirty="0">
              <a:ln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3986" y="903836"/>
            <a:ext cx="5073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Free and Easy to Use.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Control Your House From Anywhere in the world.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View Device Consumption Details.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No Configuration Required.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Build Your House Floor Layout.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Full Control Of Your House.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3" y="269571"/>
            <a:ext cx="3819525" cy="194564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" y="2967063"/>
            <a:ext cx="5731510" cy="358203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45" y="2967062"/>
            <a:ext cx="5731510" cy="35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17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pic>
        <p:nvPicPr>
          <p:cNvPr id="8" name="Picture 7" descr="C:\Users\Basura\Desktop\Mobile\Screenshot_149433137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8" y="520114"/>
            <a:ext cx="2409825" cy="42837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815493" y="520114"/>
            <a:ext cx="4397807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</a:rPr>
              <a:t>SMARTPHONE APPLICATION</a:t>
            </a:r>
            <a:endParaRPr lang="en-US" sz="2800" b="1" dirty="0">
              <a:ln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9370" y="1144448"/>
            <a:ext cx="5073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Free and Easy to Use.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Control Your House From Anywhere in the world.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View Device Consumption Details.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No Configuration Required.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181" y="2238385"/>
            <a:ext cx="2437130" cy="433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9000" y="2238385"/>
            <a:ext cx="2437130" cy="433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286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5"/>
            <a:ext cx="12192000" cy="6864781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pic>
        <p:nvPicPr>
          <p:cNvPr id="5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in="25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1" y="0"/>
            <a:ext cx="12199477" cy="68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9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5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3266067" y="1593541"/>
            <a:ext cx="3345147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</a:rPr>
              <a:t>OUR SMART DEVICES</a:t>
            </a:r>
            <a:endParaRPr lang="en-US" sz="2800" b="1" dirty="0">
              <a:ln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4509" y="2229054"/>
            <a:ext cx="68116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Use 230V AC House Power.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Less Power Consumption.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User Friendly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Use 433 MHz Frequency Instead of wasting the internet bandwidth.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Configuration Less Plug and Play Devices.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Respond to Mobile and Desktop 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Store Consumption Details.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Sizable Without Limit.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0" y="201956"/>
            <a:ext cx="11678272" cy="64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1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229" y="639970"/>
            <a:ext cx="1905000" cy="54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Micro-Controller 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0" y="914400"/>
            <a:ext cx="1905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56735" y="849755"/>
            <a:ext cx="364766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Flash:32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kBytes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 Count:32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Max. Operating Freq. (MHz):20 MHz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CPU:8-bit AVR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 I/O Pins:23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0" y="2607189"/>
            <a:ext cx="1781175" cy="1914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7765" y="2528462"/>
            <a:ext cx="4837043" cy="2071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b="1" dirty="0">
                <a:solidFill>
                  <a:srgbClr val="FFC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Transmitter</a:t>
            </a:r>
            <a:endParaRPr lang="en-GB" sz="1600" dirty="0">
              <a:solidFill>
                <a:srgbClr val="FFC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Range: 433.92MHz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Voltage: 3-12V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Range: 7cm but with 17cm Antenna 700m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FFC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Receiver</a:t>
            </a: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Range: 433.92 MHz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Modulation: ASK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Voltage: 5V</a:t>
            </a:r>
            <a:endParaRPr lang="en-GB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5008" y="726304"/>
            <a:ext cx="187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Voltage Measure IC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508" y="1019175"/>
            <a:ext cx="17526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876139" y="960903"/>
            <a:ext cx="24864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Voltage: 5V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 Voltage: 230V 30A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Bandwidth: 80 kHz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44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5"/>
            <a:ext cx="12192000" cy="686220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reflection endPos="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4258950" y="1990673"/>
            <a:ext cx="1930528" cy="46166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SMART LIGHT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2202" y="2551736"/>
            <a:ext cx="2166170" cy="46166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SMART SOCKET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2202" y="3100870"/>
            <a:ext cx="2940100" cy="46166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SMART WATER VALVE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8950" y="1453468"/>
            <a:ext cx="1960986" cy="46166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SMART DOOR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2340" y="783080"/>
            <a:ext cx="174458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 smtClean="0"/>
              <a:t>SMART HUB</a:t>
            </a:r>
            <a:endParaRPr lang="en-US" sz="2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1121" y="1244283"/>
            <a:ext cx="27829" cy="441439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85454" y="4851417"/>
            <a:ext cx="3488904" cy="461665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Many More Possibilities…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3775" y="3524368"/>
            <a:ext cx="266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GB" sz="2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718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201</Words>
  <Application>Microsoft Office PowerPoint</Application>
  <PresentationFormat>Widescreen</PresentationFormat>
  <Paragraphs>52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Basura</dc:creator>
  <cp:lastModifiedBy>Basura Ratnayake</cp:lastModifiedBy>
  <cp:revision>185</cp:revision>
  <dcterms:created xsi:type="dcterms:W3CDTF">2014-11-10T12:10:02Z</dcterms:created>
  <dcterms:modified xsi:type="dcterms:W3CDTF">2017-05-22T05:38:49Z</dcterms:modified>
</cp:coreProperties>
</file>