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2637" autoAdjust="0"/>
  </p:normalViewPr>
  <p:slideViewPr>
    <p:cSldViewPr>
      <p:cViewPr varScale="1">
        <p:scale>
          <a:sx n="72" d="100"/>
          <a:sy n="72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D05F-3B24-43BB-B90F-8FA1BEFA4EBD}" type="datetimeFigureOut">
              <a:rPr lang="en-US" smtClean="0"/>
              <a:pPr/>
              <a:t>10/22/2013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C717-E859-4E95-A095-CE126AB80B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4429156"/>
          </a:xfrm>
          <a:prstGeom prst="rect">
            <a:avLst/>
          </a:prstGeom>
        </p:spPr>
      </p:pic>
      <p:pic>
        <p:nvPicPr>
          <p:cNvPr id="6" name="Picture 5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536192"/>
          </a:xfrm>
          <a:prstGeom prst="rect">
            <a:avLst/>
          </a:prstGeom>
        </p:spPr>
      </p:pic>
      <p:pic>
        <p:nvPicPr>
          <p:cNvPr id="7" name="Picture 6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5429264"/>
            <a:ext cx="9144000" cy="14287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20" y="5783065"/>
            <a:ext cx="1348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Basura</a:t>
            </a:r>
          </a:p>
          <a:p>
            <a:pPr algn="ctr"/>
            <a:r>
              <a:rPr lang="en-GB" dirty="0" smtClean="0"/>
              <a:t>Ratnayake</a:t>
            </a:r>
          </a:p>
          <a:p>
            <a:pPr algn="ctr"/>
            <a:r>
              <a:rPr lang="en-GB" dirty="0" smtClean="0"/>
              <a:t>DSE121FT41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5783065"/>
            <a:ext cx="1484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Vissuddha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Samarasekara</a:t>
            </a:r>
          </a:p>
          <a:p>
            <a:pPr algn="ctr"/>
            <a:r>
              <a:rPr lang="en-GB" dirty="0" smtClean="0"/>
              <a:t>DSE121FT43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5783065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Nipuna Aravinda</a:t>
            </a:r>
          </a:p>
          <a:p>
            <a:pPr algn="ctr"/>
            <a:r>
              <a:rPr lang="en-GB" dirty="0" smtClean="0"/>
              <a:t>DSE121FT07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8" y="5783065"/>
            <a:ext cx="135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Prasanga </a:t>
            </a:r>
          </a:p>
          <a:p>
            <a:pPr algn="ctr"/>
            <a:r>
              <a:rPr lang="en-GB" dirty="0" smtClean="0"/>
              <a:t>Weerasuriya</a:t>
            </a:r>
          </a:p>
          <a:p>
            <a:pPr algn="ctr"/>
            <a:r>
              <a:rPr lang="en-GB" dirty="0" smtClean="0"/>
              <a:t>DSE121FT50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5783065"/>
            <a:ext cx="134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Punarjeewa </a:t>
            </a:r>
          </a:p>
          <a:p>
            <a:pPr algn="ctr"/>
            <a:r>
              <a:rPr lang="en-GB" dirty="0" smtClean="0"/>
              <a:t>Abeysekera</a:t>
            </a:r>
          </a:p>
          <a:p>
            <a:pPr algn="ctr"/>
            <a:r>
              <a:rPr lang="en-GB" dirty="0" smtClean="0"/>
              <a:t>DSE121FT02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36192"/>
          </a:xfrm>
          <a:prstGeom prst="rect">
            <a:avLst/>
          </a:prstGeom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5429264"/>
            <a:ext cx="9144000" cy="1428736"/>
          </a:xfrm>
          <a:prstGeom prst="rect">
            <a:avLst/>
          </a:prstGeom>
        </p:spPr>
      </p:pic>
      <p:pic>
        <p:nvPicPr>
          <p:cNvPr id="6" name="Picture 5" descr="bg_top2_repe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1285860"/>
            <a:ext cx="9144000" cy="42148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20" y="2462751"/>
            <a:ext cx="864399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rgbClr val="00B0F0"/>
                </a:solidFill>
              </a:rPr>
              <a:t>Think not Maths as another war to</a:t>
            </a:r>
          </a:p>
          <a:p>
            <a:pPr algn="r"/>
            <a:r>
              <a:rPr lang="en-GB" sz="4000" dirty="0" smtClean="0">
                <a:solidFill>
                  <a:srgbClr val="00B0F0"/>
                </a:solidFill>
              </a:rPr>
              <a:t>Fight but as a challenge worthy of taking     </a:t>
            </a:r>
            <a:r>
              <a:rPr lang="en-GB" sz="2400" dirty="0" smtClean="0">
                <a:solidFill>
                  <a:srgbClr val="00B0F0"/>
                </a:solidFill>
              </a:rPr>
              <a:t>-MOLE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</p:spPr>
      </p:pic>
      <p:pic>
        <p:nvPicPr>
          <p:cNvPr id="4" name="Picture 3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536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20" y="357166"/>
            <a:ext cx="84296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Being a little technical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43050"/>
            <a:ext cx="771530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MOLE is made using the following</a:t>
            </a:r>
          </a:p>
          <a:p>
            <a:pPr>
              <a:lnSpc>
                <a:spcPct val="80000"/>
              </a:lnSpc>
            </a:pPr>
            <a:endParaRPr lang="en-US" sz="2400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MOLE Desktop Application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C++, Java, J2EE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MOLE Website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HTML , MYSQL(Database), PHP, JavaScript, AJAX</a:t>
            </a:r>
            <a:endParaRPr lang="en-US" b="1" dirty="0" smtClean="0"/>
          </a:p>
        </p:txBody>
      </p:sp>
      <p:pic>
        <p:nvPicPr>
          <p:cNvPr id="9" name="Picture 8" descr="Untitled-1 cof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35" y="1285860"/>
            <a:ext cx="714380" cy="14724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3500438"/>
            <a:ext cx="9358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429784" y="4357694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28860" y="3605331"/>
            <a:ext cx="4071966" cy="395173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Main Components of MOLE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1736" y="4071942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 Register Students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Let Registered Students Download MOLE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Retrieve Data from Database for the Use of Desktop Application and Starts MOLE</a:t>
            </a:r>
          </a:p>
          <a:p>
            <a:pPr>
              <a:buFont typeface="Wingdings" pitchFamily="2" charset="2"/>
              <a:buChar char="q"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If Examination Passed or Failed Data stored in files to be sent to Database</a:t>
            </a:r>
          </a:p>
        </p:txBody>
      </p:sp>
      <p:sp>
        <p:nvSpPr>
          <p:cNvPr id="41" name="Left Brace 40"/>
          <p:cNvSpPr/>
          <p:nvPr/>
        </p:nvSpPr>
        <p:spPr>
          <a:xfrm>
            <a:off x="2357422" y="4214818"/>
            <a:ext cx="214314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1335980" y="4214818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Website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469350" y="4988494"/>
            <a:ext cx="8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mStart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1500166" y="585789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mSend</a:t>
            </a:r>
            <a:endParaRPr lang="en-GB" dirty="0"/>
          </a:p>
        </p:txBody>
      </p:sp>
      <p:cxnSp>
        <p:nvCxnSpPr>
          <p:cNvPr id="51" name="Straight Connector 50"/>
          <p:cNvCxnSpPr>
            <a:endCxn id="40" idx="1"/>
          </p:cNvCxnSpPr>
          <p:nvPr/>
        </p:nvCxnSpPr>
        <p:spPr>
          <a:xfrm>
            <a:off x="2357454" y="5214950"/>
            <a:ext cx="214282" cy="1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57422" y="6072206"/>
            <a:ext cx="214282" cy="1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1142976" y="5214950"/>
            <a:ext cx="357190" cy="928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188940" y="5488560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Software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1" grpId="0" animBg="1"/>
      <p:bldP spid="40" grpId="0"/>
      <p:bldP spid="41" grpId="0" animBg="1"/>
      <p:bldP spid="45" grpId="0"/>
      <p:bldP spid="46" grpId="0"/>
      <p:bldP spid="47" grpId="0"/>
      <p:bldP spid="54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" y="1000108"/>
            <a:ext cx="9144000" cy="5857892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144000" cy="10001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5720" y="71414"/>
            <a:ext cx="84296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Being a little technical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8828" y="1071546"/>
            <a:ext cx="4071966" cy="39517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 Main Components of MOLE</a:t>
            </a:r>
            <a:endParaRPr lang="en-US" b="1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7072298" y="2181099"/>
            <a:ext cx="1679541" cy="1679541"/>
            <a:chOff x="5429256" y="4357694"/>
            <a:chExt cx="1679541" cy="1679541"/>
          </a:xfrm>
        </p:grpSpPr>
        <p:pic>
          <p:nvPicPr>
            <p:cNvPr id="21" name="Picture 3" descr="D:\Pictures\png\Interne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29256" y="4357694"/>
              <a:ext cx="1679541" cy="1679541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836574" y="5131370"/>
              <a:ext cx="950004" cy="369332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Website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7126" y="1966785"/>
            <a:ext cx="1517656" cy="1517656"/>
            <a:chOff x="428596" y="4357694"/>
            <a:chExt cx="1517656" cy="1517656"/>
          </a:xfrm>
        </p:grpSpPr>
        <p:pic>
          <p:nvPicPr>
            <p:cNvPr id="24" name="Picture 2" descr="D:\Pictures\png\My-Computer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596" y="4357694"/>
              <a:ext cx="1517656" cy="151765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714348" y="4857760"/>
              <a:ext cx="1025474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Software</a:t>
              </a:r>
              <a:endParaRPr lang="en-GB" dirty="0"/>
            </a:p>
          </p:txBody>
        </p:sp>
      </p:grp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6500794" y="1269133"/>
            <a:ext cx="1411275" cy="911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1899" y="3500438"/>
            <a:ext cx="341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400" dirty="0" smtClean="0"/>
              <a:t>Registers Students.</a:t>
            </a:r>
          </a:p>
          <a:p>
            <a:pPr>
              <a:buFont typeface="Wingdings" pitchFamily="2" charset="2"/>
              <a:buChar char="Ø"/>
            </a:pPr>
            <a:r>
              <a:rPr lang="en-GB" sz="1400" dirty="0" smtClean="0"/>
              <a:t>Registered Students can Download MOLE</a:t>
            </a:r>
            <a:endParaRPr lang="en-GB" sz="1400" dirty="0"/>
          </a:p>
        </p:txBody>
      </p:sp>
      <p:cxnSp>
        <p:nvCxnSpPr>
          <p:cNvPr id="28" name="Shape 27"/>
          <p:cNvCxnSpPr/>
          <p:nvPr/>
        </p:nvCxnSpPr>
        <p:spPr>
          <a:xfrm rot="10800000">
            <a:off x="1115954" y="1966786"/>
            <a:ext cx="5956344" cy="1054085"/>
          </a:xfrm>
          <a:prstGeom prst="bentConnector4">
            <a:avLst>
              <a:gd name="adj1" fmla="val 43630"/>
              <a:gd name="adj2" fmla="val 12168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43406" y="2699801"/>
            <a:ext cx="229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After Downloading MOLE</a:t>
            </a:r>
            <a:endParaRPr lang="en-GB" sz="1600" dirty="0"/>
          </a:p>
        </p:txBody>
      </p:sp>
      <p:pic>
        <p:nvPicPr>
          <p:cNvPr id="2050" name="Picture 2" descr="D:\Pictures\png\48\black_box_4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02552" y="2439056"/>
            <a:ext cx="609600" cy="609600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>
            <a:stCxn id="24" idx="3"/>
            <a:endCxn id="2050" idx="1"/>
          </p:cNvCxnSpPr>
          <p:nvPr/>
        </p:nvCxnSpPr>
        <p:spPr>
          <a:xfrm>
            <a:off x="1874782" y="2725613"/>
            <a:ext cx="527770" cy="18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68973" y="2638664"/>
            <a:ext cx="748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mStart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68451" y="2977218"/>
            <a:ext cx="2660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Login Window Appears, if Login</a:t>
            </a:r>
          </a:p>
          <a:p>
            <a:r>
              <a:rPr lang="en-GB" sz="1400" dirty="0" smtClean="0"/>
              <a:t>Successful retrieve data from DB </a:t>
            </a:r>
          </a:p>
          <a:p>
            <a:r>
              <a:rPr lang="en-GB" sz="1400" dirty="0" smtClean="0"/>
              <a:t>And store in files</a:t>
            </a:r>
            <a:endParaRPr lang="en-GB" sz="1400" dirty="0"/>
          </a:p>
        </p:txBody>
      </p:sp>
      <p:cxnSp>
        <p:nvCxnSpPr>
          <p:cNvPr id="41" name="Shape 40"/>
          <p:cNvCxnSpPr>
            <a:stCxn id="33" idx="3"/>
            <a:endCxn id="2052" idx="0"/>
          </p:cNvCxnSpPr>
          <p:nvPr/>
        </p:nvCxnSpPr>
        <p:spPr>
          <a:xfrm>
            <a:off x="3616998" y="2807941"/>
            <a:ext cx="718458" cy="81334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9091" y="4549983"/>
            <a:ext cx="142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Main Application</a:t>
            </a:r>
            <a:endParaRPr lang="en-GB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7983265" y="4714884"/>
            <a:ext cx="1160767" cy="1093595"/>
            <a:chOff x="5500694" y="5214950"/>
            <a:chExt cx="1160767" cy="1093595"/>
          </a:xfrm>
        </p:grpSpPr>
        <p:pic>
          <p:nvPicPr>
            <p:cNvPr id="2054" name="Picture 6" descr="D:\Pictures\png\256\altimeter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643570" y="5214950"/>
              <a:ext cx="857256" cy="857256"/>
            </a:xfrm>
            <a:prstGeom prst="rect">
              <a:avLst/>
            </a:prstGeom>
            <a:noFill/>
          </p:spPr>
        </p:pic>
        <p:sp>
          <p:nvSpPr>
            <p:cNvPr id="74" name="TextBox 73"/>
            <p:cNvSpPr txBox="1"/>
            <p:nvPr/>
          </p:nvSpPr>
          <p:spPr>
            <a:xfrm>
              <a:off x="5500694" y="6000768"/>
              <a:ext cx="116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Examinations</a:t>
              </a:r>
              <a:endParaRPr lang="en-GB" sz="1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214810" y="5500702"/>
            <a:ext cx="1000132" cy="1165033"/>
            <a:chOff x="3714744" y="5286388"/>
            <a:chExt cx="1000132" cy="1165033"/>
          </a:xfrm>
        </p:grpSpPr>
        <p:pic>
          <p:nvPicPr>
            <p:cNvPr id="2055" name="Picture 7" descr="D:\Pictures\png\256\brand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86182" y="5286388"/>
              <a:ext cx="928694" cy="928694"/>
            </a:xfrm>
            <a:prstGeom prst="rect">
              <a:avLst/>
            </a:prstGeom>
            <a:noFill/>
          </p:spPr>
        </p:pic>
        <p:sp>
          <p:nvSpPr>
            <p:cNvPr id="75" name="TextBox 74"/>
            <p:cNvSpPr txBox="1"/>
            <p:nvPr/>
          </p:nvSpPr>
          <p:spPr>
            <a:xfrm>
              <a:off x="3714744" y="6143644"/>
              <a:ext cx="989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Calculators</a:t>
              </a:r>
              <a:endParaRPr lang="en-GB" sz="14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286116" y="5643578"/>
            <a:ext cx="790181" cy="950719"/>
            <a:chOff x="2106962" y="5357826"/>
            <a:chExt cx="790181" cy="950719"/>
          </a:xfrm>
        </p:grpSpPr>
        <p:pic>
          <p:nvPicPr>
            <p:cNvPr id="2057" name="Picture 9" descr="D:\Pictures\png\Folder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14546" y="5357826"/>
              <a:ext cx="682597" cy="682597"/>
            </a:xfrm>
            <a:prstGeom prst="rect">
              <a:avLst/>
            </a:prstGeom>
            <a:noFill/>
          </p:spPr>
        </p:pic>
        <p:sp>
          <p:nvSpPr>
            <p:cNvPr id="76" name="TextBox 75"/>
            <p:cNvSpPr txBox="1"/>
            <p:nvPr/>
          </p:nvSpPr>
          <p:spPr>
            <a:xfrm>
              <a:off x="2106962" y="600076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Lessons</a:t>
              </a:r>
              <a:endParaRPr lang="en-GB" sz="1400" dirty="0"/>
            </a:p>
          </p:txBody>
        </p:sp>
      </p:grpSp>
      <p:pic>
        <p:nvPicPr>
          <p:cNvPr id="105" name="Picture 2" descr="D:\Pictures\png\48\black_box_4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6" y="5643578"/>
            <a:ext cx="609600" cy="609600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6357950" y="5786454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mSender</a:t>
            </a:r>
            <a:endParaRPr lang="en-GB" sz="1600" dirty="0"/>
          </a:p>
        </p:txBody>
      </p:sp>
      <p:pic>
        <p:nvPicPr>
          <p:cNvPr id="120" name="Picture 2" descr="D:\Pictures\png\48\black_box_4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4286256"/>
            <a:ext cx="609600" cy="609600"/>
          </a:xfrm>
          <a:prstGeom prst="rect">
            <a:avLst/>
          </a:prstGeom>
          <a:noFill/>
        </p:spPr>
      </p:pic>
      <p:cxnSp>
        <p:nvCxnSpPr>
          <p:cNvPr id="122" name="Elbow Connector 121"/>
          <p:cNvCxnSpPr>
            <a:stCxn id="2054" idx="1"/>
            <a:endCxn id="120" idx="3"/>
          </p:cNvCxnSpPr>
          <p:nvPr/>
        </p:nvCxnSpPr>
        <p:spPr>
          <a:xfrm rot="10800000">
            <a:off x="7110427" y="4591056"/>
            <a:ext cx="1015715" cy="5524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143637" y="4834606"/>
            <a:ext cx="1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Save Completed Exams in a File</a:t>
            </a:r>
            <a:endParaRPr lang="en-GB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286512" y="6047922"/>
            <a:ext cx="2428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If Internet Connection Available Sends the Stored Examination Data into the DB</a:t>
            </a:r>
            <a:endParaRPr lang="en-GB" sz="1400" dirty="0"/>
          </a:p>
        </p:txBody>
      </p:sp>
      <p:cxnSp>
        <p:nvCxnSpPr>
          <p:cNvPr id="133" name="Elbow Connector 132"/>
          <p:cNvCxnSpPr>
            <a:stCxn id="123" idx="2"/>
            <a:endCxn id="105" idx="0"/>
          </p:cNvCxnSpPr>
          <p:nvPr/>
        </p:nvCxnSpPr>
        <p:spPr>
          <a:xfrm rot="5400000">
            <a:off x="6331756" y="5117317"/>
            <a:ext cx="285752" cy="7667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:\Documents\NIBM\Final Project\Website\Images_Settings\ml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43306" y="3621289"/>
            <a:ext cx="1384300" cy="1181100"/>
          </a:xfrm>
          <a:prstGeom prst="rect">
            <a:avLst/>
          </a:prstGeom>
          <a:noFill/>
        </p:spPr>
      </p:pic>
      <p:cxnSp>
        <p:nvCxnSpPr>
          <p:cNvPr id="145" name="Shape 144"/>
          <p:cNvCxnSpPr>
            <a:stCxn id="2052" idx="3"/>
            <a:endCxn id="2054" idx="0"/>
          </p:cNvCxnSpPr>
          <p:nvPr/>
        </p:nvCxnSpPr>
        <p:spPr>
          <a:xfrm>
            <a:off x="5027606" y="4211839"/>
            <a:ext cx="3527163" cy="503045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2052" idx="3"/>
            <a:endCxn id="2055" idx="3"/>
          </p:cNvCxnSpPr>
          <p:nvPr/>
        </p:nvCxnSpPr>
        <p:spPr>
          <a:xfrm>
            <a:off x="5027606" y="4211839"/>
            <a:ext cx="187336" cy="1753210"/>
          </a:xfrm>
          <a:prstGeom prst="bentConnector3">
            <a:avLst>
              <a:gd name="adj1" fmla="val 222027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48"/>
          <p:cNvCxnSpPr>
            <a:stCxn id="2052" idx="3"/>
            <a:endCxn id="2057" idx="0"/>
          </p:cNvCxnSpPr>
          <p:nvPr/>
        </p:nvCxnSpPr>
        <p:spPr>
          <a:xfrm flipH="1">
            <a:off x="3734999" y="4211839"/>
            <a:ext cx="1292607" cy="1431739"/>
          </a:xfrm>
          <a:prstGeom prst="bentConnector4">
            <a:avLst>
              <a:gd name="adj1" fmla="val -17685"/>
              <a:gd name="adj2" fmla="val 70623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2188500" y="5500702"/>
            <a:ext cx="1026178" cy="1093595"/>
            <a:chOff x="2000232" y="5429264"/>
            <a:chExt cx="1026178" cy="1093595"/>
          </a:xfrm>
        </p:grpSpPr>
        <p:pic>
          <p:nvPicPr>
            <p:cNvPr id="2059" name="Picture 11" descr="D:\Pictures\png\rss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071670" y="5429264"/>
              <a:ext cx="857256" cy="857256"/>
            </a:xfrm>
            <a:prstGeom prst="rect">
              <a:avLst/>
            </a:prstGeom>
            <a:noFill/>
          </p:spPr>
        </p:pic>
        <p:sp>
          <p:nvSpPr>
            <p:cNvPr id="151" name="TextBox 150"/>
            <p:cNvSpPr txBox="1"/>
            <p:nvPr/>
          </p:nvSpPr>
          <p:spPr>
            <a:xfrm>
              <a:off x="2000232" y="6215082"/>
              <a:ext cx="1026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Friend Chat</a:t>
              </a:r>
              <a:endParaRPr lang="en-GB" sz="1400" dirty="0"/>
            </a:p>
          </p:txBody>
        </p:sp>
      </p:grpSp>
      <p:cxnSp>
        <p:nvCxnSpPr>
          <p:cNvPr id="154" name="Elbow Connector 153"/>
          <p:cNvCxnSpPr>
            <a:stCxn id="2052" idx="2"/>
            <a:endCxn id="2059" idx="0"/>
          </p:cNvCxnSpPr>
          <p:nvPr/>
        </p:nvCxnSpPr>
        <p:spPr>
          <a:xfrm rot="5400000">
            <a:off x="3162855" y="4328100"/>
            <a:ext cx="698313" cy="164689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D:\Creations\Images\MOLE-Pics\myfriends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00100" y="5572140"/>
            <a:ext cx="1120148" cy="928694"/>
          </a:xfrm>
          <a:prstGeom prst="rect">
            <a:avLst/>
          </a:prstGeom>
          <a:noFill/>
        </p:spPr>
      </p:pic>
      <p:pic>
        <p:nvPicPr>
          <p:cNvPr id="2061" name="Picture 13" descr="D:\Creations\Images\MOLE-Pics\myprofil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20" y="4500570"/>
            <a:ext cx="1058712" cy="928694"/>
          </a:xfrm>
          <a:prstGeom prst="rect">
            <a:avLst/>
          </a:prstGeom>
          <a:noFill/>
        </p:spPr>
      </p:pic>
      <p:cxnSp>
        <p:nvCxnSpPr>
          <p:cNvPr id="163" name="Shape 162"/>
          <p:cNvCxnSpPr>
            <a:stCxn id="2052" idx="1"/>
            <a:endCxn id="2060" idx="0"/>
          </p:cNvCxnSpPr>
          <p:nvPr/>
        </p:nvCxnSpPr>
        <p:spPr>
          <a:xfrm rot="10800000" flipV="1">
            <a:off x="1560174" y="4211838"/>
            <a:ext cx="2083132" cy="136030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2052" idx="1"/>
            <a:endCxn id="2061" idx="0"/>
          </p:cNvCxnSpPr>
          <p:nvPr/>
        </p:nvCxnSpPr>
        <p:spPr>
          <a:xfrm rot="10800000" flipV="1">
            <a:off x="815076" y="4211838"/>
            <a:ext cx="2828230" cy="28873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3" grpId="0"/>
      <p:bldP spid="34" grpId="0"/>
      <p:bldP spid="43" grpId="0"/>
      <p:bldP spid="106" grpId="0"/>
      <p:bldP spid="123" grpId="0"/>
      <p:bldP spid="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top2_rep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" y="2132856"/>
            <a:ext cx="9144000" cy="1000132"/>
          </a:xfrm>
          <a:prstGeom prst="rect">
            <a:avLst/>
          </a:prstGeom>
        </p:spPr>
      </p:pic>
      <p:pic>
        <p:nvPicPr>
          <p:cNvPr id="7" name="Picture 6" descr="bg_to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" y="3068960"/>
            <a:ext cx="9144000" cy="11517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2803575"/>
            <a:ext cx="84296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Lets Give IT a GO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08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475</TotalTime>
  <Words>175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Basura</dc:creator>
  <cp:lastModifiedBy>Basura</cp:lastModifiedBy>
  <cp:revision>178</cp:revision>
  <dcterms:created xsi:type="dcterms:W3CDTF">2013-09-05T08:05:45Z</dcterms:created>
  <dcterms:modified xsi:type="dcterms:W3CDTF">2013-10-22T04:09:15Z</dcterms:modified>
</cp:coreProperties>
</file>