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56" y="-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39B62-1386-4B6B-9699-DC393116D335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77CFBD-9284-4EDE-82B0-ABAF7D02507E}" type="slidenum">
              <a:rPr lang="en-IN" smtClean="0"/>
              <a:t>‹#›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39B62-1386-4B6B-9699-DC393116D335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7CFBD-9284-4EDE-82B0-ABAF7D02507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39B62-1386-4B6B-9699-DC393116D335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7CFBD-9284-4EDE-82B0-ABAF7D02507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39B62-1386-4B6B-9699-DC393116D335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7CFBD-9284-4EDE-82B0-ABAF7D02507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39B62-1386-4B6B-9699-DC393116D335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7CFBD-9284-4EDE-82B0-ABAF7D02507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39B62-1386-4B6B-9699-DC393116D335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7CFBD-9284-4EDE-82B0-ABAF7D02507E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39B62-1386-4B6B-9699-DC393116D335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7CFBD-9284-4EDE-82B0-ABAF7D02507E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39B62-1386-4B6B-9699-DC393116D335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7CFBD-9284-4EDE-82B0-ABAF7D02507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39B62-1386-4B6B-9699-DC393116D335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7CFBD-9284-4EDE-82B0-ABAF7D02507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39B62-1386-4B6B-9699-DC393116D335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7CFBD-9284-4EDE-82B0-ABAF7D02507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39B62-1386-4B6B-9699-DC393116D335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7CFBD-9284-4EDE-82B0-ABAF7D02507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1DD39B62-1386-4B6B-9699-DC393116D335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F77CFBD-9284-4EDE-82B0-ABAF7D02507E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14400"/>
            <a:ext cx="7772400" cy="154305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AI Pipeline for Image Segmentation and Object Analysis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2819400"/>
            <a:ext cx="6400800" cy="1752600"/>
          </a:xfrm>
        </p:spPr>
        <p:txBody>
          <a:bodyPr/>
          <a:lstStyle/>
          <a:p>
            <a:pPr algn="l"/>
            <a:r>
              <a:rPr lang="en-IN" dirty="0" smtClean="0">
                <a:solidFill>
                  <a:schemeClr val="tx1"/>
                </a:solidFill>
              </a:rPr>
              <a:t>Developed Using </a:t>
            </a:r>
            <a:r>
              <a:rPr lang="en-IN" dirty="0" err="1" smtClean="0">
                <a:solidFill>
                  <a:schemeClr val="tx1"/>
                </a:solidFill>
              </a:rPr>
              <a:t>Streamlit</a:t>
            </a:r>
            <a:endParaRPr lang="en-IN" dirty="0" smtClean="0">
              <a:solidFill>
                <a:schemeClr val="tx1"/>
              </a:solidFill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Name = </a:t>
            </a:r>
            <a:r>
              <a:rPr lang="en-US" dirty="0" err="1" smtClean="0">
                <a:solidFill>
                  <a:schemeClr val="tx1"/>
                </a:solidFill>
              </a:rPr>
              <a:t>Shivam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Yadav</a:t>
            </a:r>
            <a:endParaRPr lang="en-US" dirty="0" smtClean="0">
              <a:solidFill>
                <a:schemeClr val="tx1"/>
              </a:solidFill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Data = 06/08/2024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449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smtClean="0"/>
              <a:t>Directory Structure</a:t>
            </a:r>
            <a:br>
              <a:rPr lang="en-GB" b="1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Overview</a:t>
            </a:r>
            <a:r>
              <a:rPr lang="en-GB" dirty="0" smtClean="0"/>
              <a:t>:</a:t>
            </a:r>
          </a:p>
          <a:p>
            <a:pPr lvl="1"/>
            <a:r>
              <a:rPr lang="en-GB" b="1" dirty="0" smtClean="0"/>
              <a:t>data</a:t>
            </a:r>
            <a:r>
              <a:rPr lang="en-GB" dirty="0" smtClean="0"/>
              <a:t>: Contains input images, segmented objects, and output files.</a:t>
            </a:r>
          </a:p>
          <a:p>
            <a:pPr lvl="2"/>
            <a:r>
              <a:rPr lang="en-GB" b="1" dirty="0" err="1" smtClean="0"/>
              <a:t>input_images</a:t>
            </a:r>
            <a:r>
              <a:rPr lang="en-GB" dirty="0" smtClean="0"/>
              <a:t>: Stores uploaded images.</a:t>
            </a:r>
          </a:p>
          <a:p>
            <a:pPr lvl="2"/>
            <a:r>
              <a:rPr lang="en-GB" b="1" dirty="0" err="1" smtClean="0"/>
              <a:t>segmented_objects</a:t>
            </a:r>
            <a:r>
              <a:rPr lang="en-GB" dirty="0" smtClean="0"/>
              <a:t>: Stores segmented objects and metadata.</a:t>
            </a:r>
          </a:p>
          <a:p>
            <a:pPr lvl="2"/>
            <a:r>
              <a:rPr lang="en-GB" b="1" dirty="0" smtClean="0"/>
              <a:t>output</a:t>
            </a:r>
            <a:r>
              <a:rPr lang="en-GB" dirty="0" smtClean="0"/>
              <a:t>: Stores final output images and data mappings.</a:t>
            </a:r>
          </a:p>
          <a:p>
            <a:r>
              <a:rPr lang="en-GB" b="1" dirty="0" smtClean="0"/>
              <a:t>Screenshot</a:t>
            </a:r>
            <a:r>
              <a:rPr lang="en-GB" dirty="0" smtClean="0"/>
              <a:t>:</a:t>
            </a:r>
          </a:p>
          <a:p>
            <a:pPr lvl="1"/>
            <a:r>
              <a:rPr lang="en-GB" dirty="0" smtClean="0"/>
              <a:t>(Include a screenshot or diagram of the directory structure)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5486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smtClean="0"/>
              <a:t>Future Work</a:t>
            </a:r>
            <a:br>
              <a:rPr lang="en-GB" b="1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Potential Enhancements</a:t>
            </a:r>
            <a:r>
              <a:rPr lang="en-GB" dirty="0" smtClean="0"/>
              <a:t>:</a:t>
            </a:r>
          </a:p>
          <a:p>
            <a:pPr lvl="1"/>
            <a:r>
              <a:rPr lang="en-GB" dirty="0" smtClean="0"/>
              <a:t>Integrate more advanced object detection models.</a:t>
            </a:r>
          </a:p>
          <a:p>
            <a:pPr lvl="1"/>
            <a:r>
              <a:rPr lang="en-GB" dirty="0" smtClean="0"/>
              <a:t>Add support for additional languages in text extraction.</a:t>
            </a:r>
          </a:p>
          <a:p>
            <a:pPr lvl="1"/>
            <a:r>
              <a:rPr lang="en-GB" dirty="0" smtClean="0"/>
              <a:t>Improve the user interface with more interactive features.</a:t>
            </a:r>
          </a:p>
          <a:p>
            <a:pPr lvl="1"/>
            <a:r>
              <a:rPr lang="en-GB" dirty="0" smtClean="0"/>
              <a:t>Enhance performance for processing larger datasets.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5696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smtClean="0"/>
              <a:t>Conclusion</a:t>
            </a:r>
            <a:br>
              <a:rPr lang="en-GB" b="1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Summary</a:t>
            </a:r>
            <a:r>
              <a:rPr lang="en-GB" dirty="0" smtClean="0"/>
              <a:t>:</a:t>
            </a:r>
          </a:p>
          <a:p>
            <a:pPr lvl="1"/>
            <a:r>
              <a:rPr lang="en-GB" dirty="0" smtClean="0"/>
              <a:t>The application provides a robust pipeline for image segmentation and object analysis.</a:t>
            </a:r>
          </a:p>
          <a:p>
            <a:pPr lvl="1"/>
            <a:r>
              <a:rPr lang="en-GB" dirty="0" smtClean="0"/>
              <a:t>Demonstrates the power of combining various Python libraries and frameworks.</a:t>
            </a:r>
          </a:p>
          <a:p>
            <a:pPr lvl="1"/>
            <a:r>
              <a:rPr lang="en-GB" dirty="0" smtClean="0"/>
              <a:t>Offers a user-friendly interface for easy interaction and analysis.</a:t>
            </a:r>
          </a:p>
          <a:p>
            <a:r>
              <a:rPr lang="en-GB" b="1" dirty="0" smtClean="0"/>
              <a:t>Thank You</a:t>
            </a:r>
            <a:r>
              <a:rPr lang="en-GB" dirty="0" smtClean="0"/>
              <a:t>: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9074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GB" b="1" dirty="0" smtClean="0"/>
              <a:t>What is this project about?</a:t>
            </a:r>
          </a:p>
          <a:p>
            <a:r>
              <a:rPr lang="en-GB" dirty="0" smtClean="0"/>
              <a:t>Developing a comprehensive AI pipeline for image segmentation and object analysis.</a:t>
            </a:r>
          </a:p>
          <a:p>
            <a:r>
              <a:rPr lang="en-GB" dirty="0" smtClean="0"/>
              <a:t>Utilizes advanced techniques to segment images, identify objects, extract text/data, and generate detailed summaries.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5493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Objectives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GB" b="1" dirty="0" smtClean="0"/>
              <a:t>Primary Objectives</a:t>
            </a:r>
            <a:r>
              <a:rPr lang="en-GB" dirty="0" smtClean="0"/>
              <a:t>:</a:t>
            </a:r>
          </a:p>
          <a:p>
            <a:pPr lvl="1"/>
            <a:r>
              <a:rPr lang="en-GB" dirty="0" smtClean="0"/>
              <a:t>Upload and process images for segmentation.</a:t>
            </a:r>
          </a:p>
          <a:p>
            <a:pPr lvl="1"/>
            <a:r>
              <a:rPr lang="en-GB" dirty="0" smtClean="0"/>
              <a:t>Display segmented objects on the original image.</a:t>
            </a:r>
          </a:p>
          <a:p>
            <a:pPr lvl="1"/>
            <a:r>
              <a:rPr lang="en-GB" dirty="0" smtClean="0"/>
              <a:t>Show extracted object images with unique IDs.</a:t>
            </a:r>
          </a:p>
          <a:p>
            <a:pPr lvl="1"/>
            <a:r>
              <a:rPr lang="en-GB" dirty="0" smtClean="0"/>
              <a:t>Display descriptions, extracted text/data, and summarized attributes for each object.</a:t>
            </a:r>
          </a:p>
          <a:p>
            <a:pPr lvl="1"/>
            <a:r>
              <a:rPr lang="en-GB" dirty="0" smtClean="0"/>
              <a:t>Generate a final output image with annotations.</a:t>
            </a:r>
          </a:p>
          <a:p>
            <a:pPr lvl="1"/>
            <a:r>
              <a:rPr lang="en-GB" dirty="0" smtClean="0"/>
              <a:t>Present a table containing all mapped data for each object in the master image.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5428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Technologies Used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Programming Languages</a:t>
            </a:r>
            <a:r>
              <a:rPr lang="en-IN" dirty="0" smtClean="0"/>
              <a:t>: Python</a:t>
            </a:r>
          </a:p>
          <a:p>
            <a:r>
              <a:rPr lang="en-IN" b="1" dirty="0" smtClean="0"/>
              <a:t>Libraries and Frameworks</a:t>
            </a:r>
            <a:r>
              <a:rPr lang="en-IN" dirty="0" smtClean="0"/>
              <a:t>: </a:t>
            </a:r>
            <a:r>
              <a:rPr lang="en-IN" dirty="0" err="1" smtClean="0"/>
              <a:t>Streamlit</a:t>
            </a:r>
            <a:endParaRPr lang="en-IN" dirty="0" smtClean="0"/>
          </a:p>
          <a:p>
            <a:r>
              <a:rPr lang="en-IN" dirty="0" smtClean="0"/>
              <a:t>Pillow</a:t>
            </a:r>
          </a:p>
          <a:p>
            <a:r>
              <a:rPr lang="en-IN" dirty="0" err="1" smtClean="0"/>
              <a:t>torchvision</a:t>
            </a:r>
            <a:endParaRPr lang="en-IN" dirty="0" smtClean="0"/>
          </a:p>
          <a:p>
            <a:r>
              <a:rPr lang="en-IN" dirty="0" smtClean="0"/>
              <a:t>torch</a:t>
            </a:r>
          </a:p>
          <a:p>
            <a:r>
              <a:rPr lang="en-IN" dirty="0" err="1" smtClean="0"/>
              <a:t>numpy</a:t>
            </a:r>
            <a:endParaRPr lang="en-IN" dirty="0" smtClean="0"/>
          </a:p>
          <a:p>
            <a:r>
              <a:rPr lang="en-IN" dirty="0" err="1" smtClean="0"/>
              <a:t>OpenCV</a:t>
            </a:r>
            <a:endParaRPr lang="en-IN" dirty="0" smtClean="0"/>
          </a:p>
          <a:p>
            <a:r>
              <a:rPr lang="en-IN" dirty="0" err="1" smtClean="0"/>
              <a:t>EasyOCR</a:t>
            </a:r>
            <a:endParaRPr lang="en-IN" dirty="0" smtClean="0"/>
          </a:p>
          <a:p>
            <a:r>
              <a:rPr lang="en-IN" dirty="0" smtClean="0"/>
              <a:t>pandas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0123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Installation and Setup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IN" b="1" dirty="0" smtClean="0"/>
              <a:t>Required Dependencies</a:t>
            </a:r>
          </a:p>
          <a:p>
            <a:r>
              <a:rPr lang="en-GB" dirty="0" smtClean="0"/>
              <a:t>pip install </a:t>
            </a:r>
            <a:r>
              <a:rPr lang="en-GB" dirty="0" err="1" smtClean="0"/>
              <a:t>streamlit</a:t>
            </a:r>
            <a:r>
              <a:rPr lang="en-GB" dirty="0" smtClean="0"/>
              <a:t> pillow </a:t>
            </a:r>
            <a:r>
              <a:rPr lang="en-GB" dirty="0" err="1" smtClean="0"/>
              <a:t>torchvision</a:t>
            </a:r>
            <a:r>
              <a:rPr lang="en-GB" dirty="0" smtClean="0"/>
              <a:t> torch </a:t>
            </a:r>
            <a:r>
              <a:rPr lang="en-GB" dirty="0" err="1" smtClean="0"/>
              <a:t>numpy</a:t>
            </a:r>
            <a:r>
              <a:rPr lang="en-GB" dirty="0" smtClean="0"/>
              <a:t> </a:t>
            </a:r>
            <a:r>
              <a:rPr lang="en-GB" dirty="0" err="1" smtClean="0"/>
              <a:t>opencv</a:t>
            </a:r>
            <a:r>
              <a:rPr lang="en-GB" dirty="0" smtClean="0"/>
              <a:t>-python-headless </a:t>
            </a:r>
            <a:r>
              <a:rPr lang="en-GB" dirty="0" err="1" smtClean="0"/>
              <a:t>easyocr</a:t>
            </a:r>
            <a:r>
              <a:rPr lang="en-GB" dirty="0" smtClean="0"/>
              <a:t> pandas</a:t>
            </a:r>
          </a:p>
          <a:p>
            <a:pPr>
              <a:buFont typeface="Wingdings" pitchFamily="2" charset="2"/>
              <a:buChar char="Ø"/>
            </a:pPr>
            <a:r>
              <a:rPr lang="en-IN" b="1" dirty="0" smtClean="0"/>
              <a:t>Run the Application</a:t>
            </a:r>
          </a:p>
          <a:p>
            <a:r>
              <a:rPr lang="en-US" b="1" dirty="0" smtClean="0"/>
              <a:t> </a:t>
            </a:r>
            <a:r>
              <a:rPr lang="en-US" dirty="0" err="1" smtClean="0"/>
              <a:t>streamlit</a:t>
            </a:r>
            <a:r>
              <a:rPr lang="en-US" dirty="0" smtClean="0"/>
              <a:t> run app.py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5612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smtClean="0"/>
              <a:t>File Upload</a:t>
            </a:r>
            <a:br>
              <a:rPr lang="en-GB" b="1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Description</a:t>
            </a:r>
            <a:r>
              <a:rPr lang="en-GB" dirty="0" smtClean="0"/>
              <a:t>:</a:t>
            </a:r>
          </a:p>
          <a:p>
            <a:pPr lvl="1"/>
            <a:r>
              <a:rPr lang="en-GB" dirty="0" smtClean="0"/>
              <a:t>Users can upload an image file in JPG, JPEG, or PNG format.</a:t>
            </a:r>
          </a:p>
          <a:p>
            <a:pPr lvl="1"/>
            <a:r>
              <a:rPr lang="en-GB" dirty="0" smtClean="0"/>
              <a:t>The uploaded image is displayed for confirmation.</a:t>
            </a:r>
          </a:p>
          <a:p>
            <a:r>
              <a:rPr lang="en-GB" b="1" dirty="0" smtClean="0"/>
              <a:t>Screenshot</a:t>
            </a:r>
            <a:r>
              <a:rPr lang="en-GB" dirty="0" smtClean="0"/>
              <a:t>:</a:t>
            </a:r>
          </a:p>
          <a:p>
            <a:pPr lvl="1"/>
            <a:r>
              <a:rPr lang="en-GB" dirty="0" smtClean="0"/>
              <a:t>(Include a screenshot of the file upload interface)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2126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>Segmentation Display</a:t>
            </a:r>
            <a:br>
              <a:rPr lang="en-IN" b="1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Description</a:t>
            </a:r>
            <a:r>
              <a:rPr lang="en-GB" dirty="0" smtClean="0"/>
              <a:t>:</a:t>
            </a:r>
          </a:p>
          <a:p>
            <a:pPr lvl="1"/>
            <a:r>
              <a:rPr lang="en-GB" dirty="0" smtClean="0"/>
              <a:t>The application segments the image and displays the segmented objects on the original image.</a:t>
            </a:r>
          </a:p>
          <a:p>
            <a:r>
              <a:rPr lang="en-GB" b="1" dirty="0" smtClean="0"/>
              <a:t>Screenshot</a:t>
            </a:r>
            <a:r>
              <a:rPr lang="en-GB" dirty="0" smtClean="0"/>
              <a:t>:</a:t>
            </a:r>
          </a:p>
          <a:p>
            <a:pPr lvl="1"/>
            <a:r>
              <a:rPr lang="en-GB" dirty="0" smtClean="0"/>
              <a:t>(Include a screenshot of the segmented image display)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5802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smtClean="0"/>
              <a:t>Object Details</a:t>
            </a:r>
            <a:br>
              <a:rPr lang="en-GB" b="1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Description</a:t>
            </a:r>
            <a:r>
              <a:rPr lang="en-GB" dirty="0" smtClean="0"/>
              <a:t>:</a:t>
            </a:r>
          </a:p>
          <a:p>
            <a:pPr lvl="1"/>
            <a:r>
              <a:rPr lang="en-GB" dirty="0" smtClean="0"/>
              <a:t>Displays each object’s image with its unique ID.</a:t>
            </a:r>
          </a:p>
          <a:p>
            <a:pPr lvl="1"/>
            <a:r>
              <a:rPr lang="en-GB" dirty="0" smtClean="0"/>
              <a:t>Provides descriptions, extracted text/data, and summarized attributes for each object.</a:t>
            </a:r>
          </a:p>
          <a:p>
            <a:r>
              <a:rPr lang="en-GB" b="1" dirty="0" smtClean="0"/>
              <a:t>Screenshot</a:t>
            </a:r>
            <a:r>
              <a:rPr lang="en-GB" dirty="0" smtClean="0"/>
              <a:t>:</a:t>
            </a:r>
          </a:p>
          <a:p>
            <a:pPr lvl="1"/>
            <a:r>
              <a:rPr lang="en-GB" dirty="0" smtClean="0"/>
              <a:t>(Include a screenshot of object details display)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49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smtClean="0"/>
              <a:t>Final Output</a:t>
            </a:r>
            <a:br>
              <a:rPr lang="en-GB" b="1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Description</a:t>
            </a:r>
            <a:r>
              <a:rPr lang="en-GB" dirty="0" smtClean="0"/>
              <a:t>:</a:t>
            </a:r>
          </a:p>
          <a:p>
            <a:pPr lvl="1"/>
            <a:r>
              <a:rPr lang="en-GB" dirty="0" smtClean="0"/>
              <a:t>Generates a final output image with annotations.</a:t>
            </a:r>
          </a:p>
          <a:p>
            <a:pPr lvl="1"/>
            <a:r>
              <a:rPr lang="en-GB" dirty="0" smtClean="0"/>
              <a:t>Presents a table containing all mapped data for each object in the master image.</a:t>
            </a:r>
          </a:p>
          <a:p>
            <a:r>
              <a:rPr lang="en-GB" b="1" dirty="0" smtClean="0"/>
              <a:t>Screenshot</a:t>
            </a:r>
            <a:r>
              <a:rPr lang="en-GB" dirty="0" smtClean="0"/>
              <a:t>:</a:t>
            </a:r>
          </a:p>
          <a:p>
            <a:pPr lvl="1"/>
            <a:r>
              <a:rPr lang="en-GB" dirty="0" smtClean="0"/>
              <a:t>(Include a screenshot of the final output image and data table)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13350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10</TotalTime>
  <Words>438</Words>
  <Application>Microsoft Office PowerPoint</Application>
  <PresentationFormat>On-screen Show (4:3)</PresentationFormat>
  <Paragraphs>74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Perspective</vt:lpstr>
      <vt:lpstr>AI Pipeline for Image Segmentation and Object Analysis</vt:lpstr>
      <vt:lpstr>Introduction</vt:lpstr>
      <vt:lpstr>Objectives</vt:lpstr>
      <vt:lpstr>Technologies Used</vt:lpstr>
      <vt:lpstr>Installation and Setup</vt:lpstr>
      <vt:lpstr>File Upload </vt:lpstr>
      <vt:lpstr>Segmentation Display </vt:lpstr>
      <vt:lpstr>Object Details </vt:lpstr>
      <vt:lpstr>Final Output </vt:lpstr>
      <vt:lpstr>Directory Structure </vt:lpstr>
      <vt:lpstr>Future Work </vt:lpstr>
      <vt:lpstr>Conclusion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Pipeline for Image Segmentation and Object Analysis</dc:title>
  <dc:creator>HP</dc:creator>
  <cp:lastModifiedBy>HP</cp:lastModifiedBy>
  <cp:revision>3</cp:revision>
  <dcterms:created xsi:type="dcterms:W3CDTF">2024-08-07T14:31:29Z</dcterms:created>
  <dcterms:modified xsi:type="dcterms:W3CDTF">2024-08-07T14:42:17Z</dcterms:modified>
</cp:coreProperties>
</file>