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5"/>
  </p:handoutMasterIdLst>
  <p:sldIdLst>
    <p:sldId id="256" r:id="rId3"/>
    <p:sldId id="266" r:id="rId4"/>
    <p:sldId id="279" r:id="rId5"/>
    <p:sldId id="274" r:id="rId6"/>
    <p:sldId id="271" r:id="rId7"/>
    <p:sldId id="272" r:id="rId8"/>
    <p:sldId id="269" r:id="rId9"/>
    <p:sldId id="275" r:id="rId10"/>
    <p:sldId id="276" r:id="rId11"/>
    <p:sldId id="277" r:id="rId12"/>
    <p:sldId id="278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 varScale="1">
        <p:scale>
          <a:sx n="109" d="100"/>
          <a:sy n="109" d="100"/>
        </p:scale>
        <p:origin x="1027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Nolet" userId="afbe0c02d883dce8" providerId="LiveId" clId="{F68C822B-544F-42FD-8845-AA35DBFDDF8B}"/>
    <pc:docChg chg="undo custSel addSld delSld modSld">
      <pc:chgData name="Stijn Nolet" userId="afbe0c02d883dce8" providerId="LiveId" clId="{F68C822B-544F-42FD-8845-AA35DBFDDF8B}" dt="2020-05-10T17:07:42.051" v="934" actId="6549"/>
      <pc:docMkLst>
        <pc:docMk/>
      </pc:docMkLst>
      <pc:sldChg chg="modSp mod">
        <pc:chgData name="Stijn Nolet" userId="afbe0c02d883dce8" providerId="LiveId" clId="{F68C822B-544F-42FD-8845-AA35DBFDDF8B}" dt="2020-05-10T16:08:43.853" v="910" actId="404"/>
        <pc:sldMkLst>
          <pc:docMk/>
          <pc:sldMk cId="2739464900" sldId="265"/>
        </pc:sldMkLst>
        <pc:spChg chg="mod">
          <ac:chgData name="Stijn Nolet" userId="afbe0c02d883dce8" providerId="LiveId" clId="{F68C822B-544F-42FD-8845-AA35DBFDDF8B}" dt="2020-05-10T15:48:56.399" v="486" actId="20577"/>
          <ac:spMkLst>
            <pc:docMk/>
            <pc:sldMk cId="2739464900" sldId="265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8:43.853" v="910" actId="404"/>
          <ac:spMkLst>
            <pc:docMk/>
            <pc:sldMk cId="2739464900" sldId="265"/>
            <ac:spMk id="3" creationId="{00000000-0000-0000-0000-000000000000}"/>
          </ac:spMkLst>
        </pc:spChg>
      </pc:sldChg>
      <pc:sldChg chg="modSp del mod">
        <pc:chgData name="Stijn Nolet" userId="afbe0c02d883dce8" providerId="LiveId" clId="{F68C822B-544F-42FD-8845-AA35DBFDDF8B}" dt="2020-05-10T15:48:47.004" v="462" actId="47"/>
        <pc:sldMkLst>
          <pc:docMk/>
          <pc:sldMk cId="1668501745" sldId="268"/>
        </pc:sldMkLst>
        <pc:spChg chg="mod">
          <ac:chgData name="Stijn Nolet" userId="afbe0c02d883dce8" providerId="LiveId" clId="{F68C822B-544F-42FD-8845-AA35DBFDDF8B}" dt="2020-05-10T15:27:39.324" v="15" actId="20577"/>
          <ac:spMkLst>
            <pc:docMk/>
            <pc:sldMk cId="1668501745" sldId="268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5:28:10.586" v="48" actId="20577"/>
          <ac:spMkLst>
            <pc:docMk/>
            <pc:sldMk cId="1668501745" sldId="268"/>
            <ac:spMk id="3" creationId="{4BDD7784-D850-43C8-A462-B1828A78467F}"/>
          </ac:spMkLst>
        </pc:spChg>
      </pc:sldChg>
      <pc:sldChg chg="addSp delSp modSp del mod">
        <pc:chgData name="Stijn Nolet" userId="afbe0c02d883dce8" providerId="LiveId" clId="{F68C822B-544F-42FD-8845-AA35DBFDDF8B}" dt="2020-05-10T15:40:25.944" v="322" actId="47"/>
        <pc:sldMkLst>
          <pc:docMk/>
          <pc:sldMk cId="1867001204" sldId="273"/>
        </pc:sldMkLst>
        <pc:spChg chg="mod">
          <ac:chgData name="Stijn Nolet" userId="afbe0c02d883dce8" providerId="LiveId" clId="{F68C822B-544F-42FD-8845-AA35DBFDDF8B}" dt="2020-05-10T15:29:18.995" v="71" actId="20577"/>
          <ac:spMkLst>
            <pc:docMk/>
            <pc:sldMk cId="1867001204" sldId="273"/>
            <ac:spMk id="2" creationId="{00000000-0000-0000-0000-000000000000}"/>
          </ac:spMkLst>
        </pc:spChg>
        <pc:spChg chg="mod ord">
          <ac:chgData name="Stijn Nolet" userId="afbe0c02d883dce8" providerId="LiveId" clId="{F68C822B-544F-42FD-8845-AA35DBFDDF8B}" dt="2020-05-10T15:34:53.255" v="307" actId="167"/>
          <ac:spMkLst>
            <pc:docMk/>
            <pc:sldMk cId="1867001204" sldId="273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5:34:55.664" v="308" actId="1076"/>
          <ac:picMkLst>
            <pc:docMk/>
            <pc:sldMk cId="1867001204" sldId="273"/>
            <ac:picMk id="2050" creationId="{96AD8779-3E5D-4A82-957E-2D1E51D26DDD}"/>
          </ac:picMkLst>
        </pc:picChg>
        <pc:picChg chg="add del mod">
          <ac:chgData name="Stijn Nolet" userId="afbe0c02d883dce8" providerId="LiveId" clId="{F68C822B-544F-42FD-8845-AA35DBFDDF8B}" dt="2020-05-10T15:34:18.126" v="300" actId="478"/>
          <ac:picMkLst>
            <pc:docMk/>
            <pc:sldMk cId="1867001204" sldId="273"/>
            <ac:picMk id="2052" creationId="{DE468A80-35ED-4B60-AA3E-B95AF8E3E684}"/>
          </ac:picMkLst>
        </pc:picChg>
      </pc:sldChg>
      <pc:sldChg chg="add">
        <pc:chgData name="Stijn Nolet" userId="afbe0c02d883dce8" providerId="LiveId" clId="{F68C822B-544F-42FD-8845-AA35DBFDDF8B}" dt="2020-05-10T15:27:31.067" v="0"/>
        <pc:sldMkLst>
          <pc:docMk/>
          <pc:sldMk cId="1780267727" sldId="274"/>
        </pc:sldMkLst>
      </pc:sldChg>
      <pc:sldChg chg="addSp modSp add mod">
        <pc:chgData name="Stijn Nolet" userId="afbe0c02d883dce8" providerId="LiveId" clId="{F68C822B-544F-42FD-8845-AA35DBFDDF8B}" dt="2020-05-10T15:49:18.977" v="487" actId="20577"/>
        <pc:sldMkLst>
          <pc:docMk/>
          <pc:sldMk cId="3674575570" sldId="275"/>
        </pc:sldMkLst>
        <pc:spChg chg="mod">
          <ac:chgData name="Stijn Nolet" userId="afbe0c02d883dce8" providerId="LiveId" clId="{F68C822B-544F-42FD-8845-AA35DBFDDF8B}" dt="2020-05-10T15:49:18.977" v="487" actId="20577"/>
          <ac:spMkLst>
            <pc:docMk/>
            <pc:sldMk cId="3674575570" sldId="275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5:38:50.992" v="320" actId="1076"/>
          <ac:picMkLst>
            <pc:docMk/>
            <pc:sldMk cId="3674575570" sldId="275"/>
            <ac:picMk id="4" creationId="{5E8E0B81-69D6-481C-927D-59C6E20FF982}"/>
          </ac:picMkLst>
        </pc:picChg>
        <pc:picChg chg="mod">
          <ac:chgData name="Stijn Nolet" userId="afbe0c02d883dce8" providerId="LiveId" clId="{F68C822B-544F-42FD-8845-AA35DBFDDF8B}" dt="2020-05-10T15:38:48.337" v="319" actId="1076"/>
          <ac:picMkLst>
            <pc:docMk/>
            <pc:sldMk cId="3674575570" sldId="275"/>
            <ac:picMk id="2050" creationId="{96AD8779-3E5D-4A82-957E-2D1E51D26DDD}"/>
          </ac:picMkLst>
        </pc:picChg>
      </pc:sldChg>
      <pc:sldChg chg="addSp delSp modSp add mod">
        <pc:chgData name="Stijn Nolet" userId="afbe0c02d883dce8" providerId="LiveId" clId="{F68C822B-544F-42FD-8845-AA35DBFDDF8B}" dt="2020-05-10T15:47:56.431" v="461"/>
        <pc:sldMkLst>
          <pc:docMk/>
          <pc:sldMk cId="4242454949" sldId="276"/>
        </pc:sldMkLst>
        <pc:spChg chg="mod">
          <ac:chgData name="Stijn Nolet" userId="afbe0c02d883dce8" providerId="LiveId" clId="{F68C822B-544F-42FD-8845-AA35DBFDDF8B}" dt="2020-05-10T15:40:51.717" v="335" actId="20577"/>
          <ac:spMkLst>
            <pc:docMk/>
            <pc:sldMk cId="4242454949" sldId="276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5:47:56.431" v="461"/>
          <ac:spMkLst>
            <pc:docMk/>
            <pc:sldMk cId="4242454949" sldId="276"/>
            <ac:spMk id="3" creationId="{4BDD7784-D850-43C8-A462-B1828A78467F}"/>
          </ac:spMkLst>
        </pc:spChg>
        <pc:picChg chg="del">
          <ac:chgData name="Stijn Nolet" userId="afbe0c02d883dce8" providerId="LiveId" clId="{F68C822B-544F-42FD-8845-AA35DBFDDF8B}" dt="2020-05-10T15:40:38.207" v="326" actId="478"/>
          <ac:picMkLst>
            <pc:docMk/>
            <pc:sldMk cId="4242454949" sldId="276"/>
            <ac:picMk id="4" creationId="{5E8E0B81-69D6-481C-927D-59C6E20FF982}"/>
          </ac:picMkLst>
        </pc:picChg>
        <pc:picChg chg="add mod">
          <ac:chgData name="Stijn Nolet" userId="afbe0c02d883dce8" providerId="LiveId" clId="{F68C822B-544F-42FD-8845-AA35DBFDDF8B}" dt="2020-05-10T15:41:47.970" v="379" actId="1076"/>
          <ac:picMkLst>
            <pc:docMk/>
            <pc:sldMk cId="4242454949" sldId="276"/>
            <ac:picMk id="5" creationId="{8B6A8759-3FFB-4F4A-AAF4-C0FF4A120107}"/>
          </ac:picMkLst>
        </pc:picChg>
        <pc:picChg chg="add mod">
          <ac:chgData name="Stijn Nolet" userId="afbe0c02d883dce8" providerId="LiveId" clId="{F68C822B-544F-42FD-8845-AA35DBFDDF8B}" dt="2020-05-10T15:46:32.176" v="430" actId="208"/>
          <ac:picMkLst>
            <pc:docMk/>
            <pc:sldMk cId="4242454949" sldId="276"/>
            <ac:picMk id="6" creationId="{F810D24C-0D28-4AD4-9F53-F5F10E878231}"/>
          </ac:picMkLst>
        </pc:picChg>
        <pc:picChg chg="add mod">
          <ac:chgData name="Stijn Nolet" userId="afbe0c02d883dce8" providerId="LiveId" clId="{F68C822B-544F-42FD-8845-AA35DBFDDF8B}" dt="2020-05-10T15:46:20.624" v="426" actId="1076"/>
          <ac:picMkLst>
            <pc:docMk/>
            <pc:sldMk cId="4242454949" sldId="276"/>
            <ac:picMk id="7" creationId="{4579E8DB-F33C-4E67-A1F0-809DC8CA40A5}"/>
          </ac:picMkLst>
        </pc:picChg>
        <pc:picChg chg="del">
          <ac:chgData name="Stijn Nolet" userId="afbe0c02d883dce8" providerId="LiveId" clId="{F68C822B-544F-42FD-8845-AA35DBFDDF8B}" dt="2020-05-10T15:40:33.669" v="323" actId="478"/>
          <ac:picMkLst>
            <pc:docMk/>
            <pc:sldMk cId="4242454949" sldId="276"/>
            <ac:picMk id="2050" creationId="{96AD8779-3E5D-4A82-957E-2D1E51D26DDD}"/>
          </ac:picMkLst>
        </pc:picChg>
      </pc:sldChg>
      <pc:sldChg chg="addSp delSp modSp add mod">
        <pc:chgData name="Stijn Nolet" userId="afbe0c02d883dce8" providerId="LiveId" clId="{F68C822B-544F-42FD-8845-AA35DBFDDF8B}" dt="2020-05-10T16:02:25.293" v="727" actId="6549"/>
        <pc:sldMkLst>
          <pc:docMk/>
          <pc:sldMk cId="2852443142" sldId="277"/>
        </pc:sldMkLst>
        <pc:spChg chg="mod">
          <ac:chgData name="Stijn Nolet" userId="afbe0c02d883dce8" providerId="LiveId" clId="{F68C822B-544F-42FD-8845-AA35DBFDDF8B}" dt="2020-05-10T15:49:42.994" v="505" actId="20577"/>
          <ac:spMkLst>
            <pc:docMk/>
            <pc:sldMk cId="2852443142" sldId="277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2:25.293" v="727" actId="6549"/>
          <ac:spMkLst>
            <pc:docMk/>
            <pc:sldMk cId="2852443142" sldId="277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6:00:44.632" v="666" actId="1076"/>
          <ac:picMkLst>
            <pc:docMk/>
            <pc:sldMk cId="2852443142" sldId="277"/>
            <ac:picMk id="4" creationId="{82928292-9A68-45A7-8062-F30CF9278085}"/>
          </ac:picMkLst>
        </pc:picChg>
        <pc:picChg chg="del">
          <ac:chgData name="Stijn Nolet" userId="afbe0c02d883dce8" providerId="LiveId" clId="{F68C822B-544F-42FD-8845-AA35DBFDDF8B}" dt="2020-05-10T15:49:52.720" v="509" actId="478"/>
          <ac:picMkLst>
            <pc:docMk/>
            <pc:sldMk cId="2852443142" sldId="277"/>
            <ac:picMk id="5" creationId="{8B6A8759-3FFB-4F4A-AAF4-C0FF4A120107}"/>
          </ac:picMkLst>
        </pc:picChg>
        <pc:picChg chg="del">
          <ac:chgData name="Stijn Nolet" userId="afbe0c02d883dce8" providerId="LiveId" clId="{F68C822B-544F-42FD-8845-AA35DBFDDF8B}" dt="2020-05-10T15:49:49.502" v="506" actId="478"/>
          <ac:picMkLst>
            <pc:docMk/>
            <pc:sldMk cId="2852443142" sldId="277"/>
            <ac:picMk id="6" creationId="{F810D24C-0D28-4AD4-9F53-F5F10E878231}"/>
          </ac:picMkLst>
        </pc:picChg>
        <pc:picChg chg="del">
          <ac:chgData name="Stijn Nolet" userId="afbe0c02d883dce8" providerId="LiveId" clId="{F68C822B-544F-42FD-8845-AA35DBFDDF8B}" dt="2020-05-10T15:49:49.901" v="507" actId="478"/>
          <ac:picMkLst>
            <pc:docMk/>
            <pc:sldMk cId="2852443142" sldId="277"/>
            <ac:picMk id="7" creationId="{4579E8DB-F33C-4E67-A1F0-809DC8CA40A5}"/>
          </ac:picMkLst>
        </pc:picChg>
        <pc:picChg chg="add mod">
          <ac:chgData name="Stijn Nolet" userId="afbe0c02d883dce8" providerId="LiveId" clId="{F68C822B-544F-42FD-8845-AA35DBFDDF8B}" dt="2020-05-10T16:00:39.984" v="664" actId="1076"/>
          <ac:picMkLst>
            <pc:docMk/>
            <pc:sldMk cId="2852443142" sldId="277"/>
            <ac:picMk id="8" creationId="{EFD75F75-4928-4975-A3EB-B16BA05BC498}"/>
          </ac:picMkLst>
        </pc:picChg>
      </pc:sldChg>
      <pc:sldChg chg="addSp modSp add mod">
        <pc:chgData name="Stijn Nolet" userId="afbe0c02d883dce8" providerId="LiveId" clId="{F68C822B-544F-42FD-8845-AA35DBFDDF8B}" dt="2020-05-10T16:04:50.568" v="741" actId="1076"/>
        <pc:sldMkLst>
          <pc:docMk/>
          <pc:sldMk cId="2304600879" sldId="278"/>
        </pc:sldMkLst>
        <pc:spChg chg="mod">
          <ac:chgData name="Stijn Nolet" userId="afbe0c02d883dce8" providerId="LiveId" clId="{F68C822B-544F-42FD-8845-AA35DBFDDF8B}" dt="2020-05-10T15:54:28.733" v="647" actId="20577"/>
          <ac:spMkLst>
            <pc:docMk/>
            <pc:sldMk cId="2304600879" sldId="278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4:15.964" v="739" actId="20577"/>
          <ac:spMkLst>
            <pc:docMk/>
            <pc:sldMk cId="2304600879" sldId="278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6:04:50.568" v="741" actId="1076"/>
          <ac:picMkLst>
            <pc:docMk/>
            <pc:sldMk cId="2304600879" sldId="278"/>
            <ac:picMk id="4" creationId="{BB7D2988-F534-4C96-81F1-0BCDC13E1B8F}"/>
          </ac:picMkLst>
        </pc:picChg>
      </pc:sldChg>
      <pc:sldChg chg="modSp new mod">
        <pc:chgData name="Stijn Nolet" userId="afbe0c02d883dce8" providerId="LiveId" clId="{F68C822B-544F-42FD-8845-AA35DBFDDF8B}" dt="2020-05-10T17:07:42.051" v="934" actId="6549"/>
        <pc:sldMkLst>
          <pc:docMk/>
          <pc:sldMk cId="337485053" sldId="279"/>
        </pc:sldMkLst>
        <pc:spChg chg="mod">
          <ac:chgData name="Stijn Nolet" userId="afbe0c02d883dce8" providerId="LiveId" clId="{F68C822B-544F-42FD-8845-AA35DBFDDF8B}" dt="2020-05-10T17:07:42.051" v="934" actId="6549"/>
          <ac:spMkLst>
            <pc:docMk/>
            <pc:sldMk cId="337485053" sldId="279"/>
            <ac:spMk id="2" creationId="{38C54B0C-0DF4-4DF2-9AF4-EE86489ADC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r>
              <a:rPr lang="en-US" sz="2800" dirty="0"/>
              <a:t>KBE app to support the design of automotive rear spoilers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Knowledge Acquisition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99056"/>
            <a:ext cx="5892160" cy="8695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Arial"/>
                <a:cs typeface="Arial"/>
              </a:rPr>
              <a:t>Group 40</a:t>
            </a:r>
          </a:p>
          <a:p>
            <a:pPr algn="l"/>
            <a:r>
              <a:rPr lang="en-US" sz="2400" dirty="0">
                <a:latin typeface="Arial"/>
                <a:cs typeface="Arial"/>
              </a:rPr>
              <a:t>Bas v. </a:t>
            </a:r>
            <a:r>
              <a:rPr lang="en-US" sz="2400" dirty="0" err="1">
                <a:latin typeface="Arial"/>
                <a:cs typeface="Arial"/>
              </a:rPr>
              <a:t>Manen</a:t>
            </a:r>
            <a:r>
              <a:rPr lang="en-US" sz="2400" dirty="0">
                <a:latin typeface="Arial"/>
                <a:cs typeface="Arial"/>
              </a:rPr>
              <a:t> &amp; Stijn Nolet</a:t>
            </a:r>
          </a:p>
          <a:p>
            <a:pPr algn="l"/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Tensile stress yielding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𝑦𝑖𝑒𝑙𝑑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Shear stress yielding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𝑦𝑖𝑒𝑙𝑑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Compressive stress skin buckling and shear stress buckling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2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Failure modes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2928292-9A68-45A7-8062-F30CF927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17" y="3491701"/>
            <a:ext cx="2731237" cy="853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FD75F75-4928-4975-A3EB-B16BA05BC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609" y="2893919"/>
            <a:ext cx="2570468" cy="2098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44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Compressive stress column buckling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Max deflection &gt; 5% of half span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nl-NL" b="0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Failure modes cont.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B7D2988-F534-4C96-81F1-0BCDC13E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00" y="1855356"/>
            <a:ext cx="1679049" cy="716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60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Engineering Mechanics Statics, 14</a:t>
            </a:r>
            <a:r>
              <a:rPr lang="en-US" sz="2400" baseline="30000" dirty="0"/>
              <a:t>th</a:t>
            </a:r>
            <a:r>
              <a:rPr lang="en-US" sz="2400" dirty="0"/>
              <a:t> edition, R.C. </a:t>
            </a:r>
            <a:r>
              <a:rPr lang="en-US" sz="2400" dirty="0" err="1"/>
              <a:t>Hibbeler</a:t>
            </a:r>
            <a:r>
              <a:rPr lang="en-US" sz="2400" dirty="0"/>
              <a:t>.</a:t>
            </a:r>
          </a:p>
          <a:p>
            <a:r>
              <a:rPr lang="en-US" sz="2400" dirty="0"/>
              <a:t>Aircraft structures for engineering students, 5</a:t>
            </a:r>
            <a:r>
              <a:rPr lang="en-US" sz="2400" baseline="30000" dirty="0"/>
              <a:t>th</a:t>
            </a:r>
            <a:r>
              <a:rPr lang="en-US" sz="2400" dirty="0"/>
              <a:t> edition, T.H.G. </a:t>
            </a:r>
            <a:r>
              <a:rPr lang="en-US" sz="2400" dirty="0" err="1"/>
              <a:t>Megson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153" y="479766"/>
            <a:ext cx="7603588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“Knowledge” for parametric model of high-performance spoiler design is taken from existing spoiler designs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7B8F6E-50E8-4D32-9D9A-11E3CE646B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7" t="16339" r="23162" b="6287"/>
          <a:stretch/>
        </p:blipFill>
        <p:spPr bwMode="auto">
          <a:xfrm>
            <a:off x="4728117" y="2561033"/>
            <a:ext cx="4241426" cy="249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DE0C257-CC7C-4C14-A625-9573E92996D5}"/>
              </a:ext>
            </a:extLst>
          </p:cNvPr>
          <p:cNvSpPr txBox="1">
            <a:spLocks/>
          </p:cNvSpPr>
          <p:nvPr/>
        </p:nvSpPr>
        <p:spPr>
          <a:xfrm>
            <a:off x="1629291" y="1657378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Rear spoiler function is to generate downforce</a:t>
            </a:r>
          </a:p>
          <a:p>
            <a:r>
              <a:rPr lang="en-GB" sz="2400" dirty="0"/>
              <a:t>Simple, robust model consists of</a:t>
            </a:r>
          </a:p>
          <a:p>
            <a:pPr lvl="1"/>
            <a:r>
              <a:rPr lang="en-GB" sz="2000" dirty="0"/>
              <a:t>Upside down wing</a:t>
            </a:r>
          </a:p>
          <a:p>
            <a:pPr lvl="1"/>
            <a:r>
              <a:rPr lang="en-GB" sz="2000" dirty="0"/>
              <a:t>Connector struts</a:t>
            </a:r>
          </a:p>
          <a:p>
            <a:pPr lvl="1"/>
            <a:r>
              <a:rPr lang="en-GB" sz="2000" dirty="0"/>
              <a:t>Optional endplates</a:t>
            </a: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54B0C-0DF4-4DF2-9AF4-EE86489A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Schets</a:t>
            </a:r>
            <a:r>
              <a:rPr lang="en-GB"/>
              <a:t> van de parts??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226315-925A-4421-BAAC-09406F1A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8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AVL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AVL is used to calculate:</a:t>
            </a:r>
          </a:p>
          <a:p>
            <a:pPr lvl="1"/>
            <a:r>
              <a:rPr lang="en-GB" sz="2000" dirty="0"/>
              <a:t>Lift distribution</a:t>
            </a:r>
          </a:p>
          <a:p>
            <a:pPr lvl="1"/>
            <a:r>
              <a:rPr lang="en-GB" sz="2000" dirty="0"/>
              <a:t>Lift-induced drag distribution</a:t>
            </a:r>
          </a:p>
          <a:p>
            <a:pPr lvl="1"/>
            <a:r>
              <a:rPr lang="en-GB" sz="2000" dirty="0"/>
              <a:t>Total lift and total lift induced drag</a:t>
            </a:r>
          </a:p>
        </p:txBody>
      </p:sp>
    </p:spTree>
    <p:extLst>
      <p:ext uri="{BB962C8B-B14F-4D97-AF65-F5344CB8AC3E}">
        <p14:creationId xmlns:p14="http://schemas.microsoft.com/office/powerpoint/2010/main" val="178026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Parasite drag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002421"/>
            <a:ext cx="7106464" cy="3486122"/>
          </a:xfrm>
        </p:spPr>
        <p:txBody>
          <a:bodyPr>
            <a:normAutofit/>
          </a:bodyPr>
          <a:lstStyle/>
          <a:p>
            <a:r>
              <a:rPr lang="en-GB" sz="2400" dirty="0"/>
              <a:t>Parasite drag calculated with</a:t>
            </a:r>
          </a:p>
          <a:p>
            <a:pPr lvl="1"/>
            <a:r>
              <a:rPr lang="en-GB" sz="2000" dirty="0"/>
              <a:t>Reynolds number</a:t>
            </a:r>
          </a:p>
          <a:p>
            <a:pPr lvl="1"/>
            <a:r>
              <a:rPr lang="en-GB" sz="2000" dirty="0"/>
              <a:t>Form factor</a:t>
            </a:r>
          </a:p>
          <a:p>
            <a:pPr lvl="1"/>
            <a:r>
              <a:rPr lang="en-GB" sz="2000" dirty="0"/>
              <a:t>Wetted area</a:t>
            </a:r>
          </a:p>
          <a:p>
            <a:pPr lvl="1"/>
            <a:r>
              <a:rPr lang="en-GB" sz="2000" dirty="0"/>
              <a:t>Frontal area</a:t>
            </a:r>
          </a:p>
        </p:txBody>
      </p:sp>
      <p:pic>
        <p:nvPicPr>
          <p:cNvPr id="4" name="Picture 2" descr="bol.com | Advanced Aircraft Design (ebook), Egbert Torenbeek ...">
            <a:extLst>
              <a:ext uri="{FF2B5EF4-FFF2-40B4-BE49-F238E27FC236}">
                <a16:creationId xmlns:a16="http://schemas.microsoft.com/office/drawing/2014/main" id="{3B280EDD-1081-4F07-BC82-280DAC51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85" y="1549862"/>
            <a:ext cx="2069886" cy="313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4D35574-48D0-45D7-B43E-387154D2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402" y="3040861"/>
            <a:ext cx="3092080" cy="1992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4C707FA-C63D-4909-AC61-59854CC5BA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2" r="3474"/>
          <a:stretch/>
        </p:blipFill>
        <p:spPr>
          <a:xfrm>
            <a:off x="4245714" y="1904065"/>
            <a:ext cx="2528768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159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XFOIL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XFOIL is used to calculate sectional pressure distribution</a:t>
            </a:r>
          </a:p>
          <a:p>
            <a:r>
              <a:rPr lang="en-GB" sz="2400" dirty="0"/>
              <a:t>Investigate effect of spoiler angle on sectional downforce coefficient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DAC2F9D-855F-4363-A2DF-0EBE610B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2" y="2571750"/>
            <a:ext cx="3002843" cy="23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0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sectional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Calculate along the spoiler (for inputted t)</a:t>
                </a:r>
              </a:p>
              <a:p>
                <a:pPr lvl="1"/>
                <a:r>
                  <a:rPr lang="en-GB" dirty="0"/>
                  <a:t>Cross sectional area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Centroid position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Moments of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</m:oMath>
                </a14:m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1923" r="-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C8029441-BCD0-420A-B2D5-5B3DDAB8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95" y="2275991"/>
            <a:ext cx="2164268" cy="11202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1A43DAD-CF32-4199-B109-1AE7009E0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980" y="4145205"/>
            <a:ext cx="1524132" cy="54106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2E734DD-191A-4F8A-86C8-CE8B234E2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710" y="4145205"/>
            <a:ext cx="1966130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spoiler is modelled as a beam using the Euler-</a:t>
            </a:r>
            <a:r>
              <a:rPr lang="en-GB" dirty="0" err="1"/>
              <a:t>Bernouli</a:t>
            </a:r>
            <a:r>
              <a:rPr lang="en-GB" dirty="0"/>
              <a:t> beam theory.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Bending and shear is </a:t>
            </a:r>
            <a:br>
              <a:rPr lang="en-GB" dirty="0"/>
            </a:br>
            <a:r>
              <a:rPr lang="en-GB" dirty="0"/>
              <a:t>calculated using the </a:t>
            </a:r>
            <a:br>
              <a:rPr lang="en-GB" dirty="0"/>
            </a:br>
            <a:r>
              <a:rPr lang="en-GB" dirty="0"/>
              <a:t>methods described in </a:t>
            </a:r>
            <a:br>
              <a:rPr lang="en-GB" dirty="0"/>
            </a:br>
            <a:r>
              <a:rPr lang="en-GB" dirty="0" err="1"/>
              <a:t>Megson</a:t>
            </a:r>
            <a:r>
              <a:rPr lang="en-GB" dirty="0"/>
              <a:t>.</a:t>
            </a:r>
          </a:p>
          <a:p>
            <a:endParaRPr lang="en-GB" dirty="0"/>
          </a:p>
          <a:p>
            <a:pPr lvl="1"/>
            <a:endParaRPr lang="nl-NL" b="0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050" name="Picture 2" descr="encrypted-tbn0.gstatic.com/images?q=tbn:ANd9GcT...">
            <a:extLst>
              <a:ext uri="{FF2B5EF4-FFF2-40B4-BE49-F238E27FC236}">
                <a16:creationId xmlns:a16="http://schemas.microsoft.com/office/drawing/2014/main" id="{96AD8779-3E5D-4A82-957E-2D1E51D26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40" y="2598359"/>
            <a:ext cx="1902908" cy="233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bending calculations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E8E0B81-69D6-481C-927D-59C6E20F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17" y="2103399"/>
            <a:ext cx="3246401" cy="685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57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normal stress due to bending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Shear stress due to bending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stress calculations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B6A8759-3FFB-4F4A-AAF4-C0FF4A120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616" y="1852105"/>
            <a:ext cx="3915356" cy="719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10D24C-0D28-4AD4-9F53-F5F10E87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342" y="3448272"/>
            <a:ext cx="1355104" cy="554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579E8DB-F33C-4E67-A1F0-809DC8CA4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555" y="3474756"/>
            <a:ext cx="4141678" cy="554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245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280</Words>
  <Application>Microsoft Office PowerPoint</Application>
  <PresentationFormat>Diavoorstelling (16:9)</PresentationFormat>
  <Paragraphs>70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Tahoma</vt:lpstr>
      <vt:lpstr>Office Theme</vt:lpstr>
      <vt:lpstr>Custom Design</vt:lpstr>
      <vt:lpstr>KBE app to support the design of automotive rear spoilers   Knowledge Acquisition</vt:lpstr>
      <vt:lpstr>“Knowledge” for parametric model of high-performance spoiler design is taken from existing spoiler designs</vt:lpstr>
      <vt:lpstr>Schets van de parts??</vt:lpstr>
      <vt:lpstr>Aerodynamic analysis: AVL</vt:lpstr>
      <vt:lpstr>Aerodynamic analysis: Parasite drag</vt:lpstr>
      <vt:lpstr>Aerodynamic analysis: XFOIL</vt:lpstr>
      <vt:lpstr>Structural analysis: sectional properties</vt:lpstr>
      <vt:lpstr>Structural analysis: bending calculations</vt:lpstr>
      <vt:lpstr>Structural analysis: stress calculations</vt:lpstr>
      <vt:lpstr>Structural analysis: Failure modes</vt:lpstr>
      <vt:lpstr>Structural analysis: Failure modes cont.</vt:lpstr>
      <vt:lpstr>Bibliography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Stijn Nolet</cp:lastModifiedBy>
  <cp:revision>36</cp:revision>
  <dcterms:created xsi:type="dcterms:W3CDTF">2015-07-09T11:57:30Z</dcterms:created>
  <dcterms:modified xsi:type="dcterms:W3CDTF">2020-05-10T17:07:45Z</dcterms:modified>
</cp:coreProperties>
</file>