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840" r:id="rId4"/>
  </p:sldMasterIdLst>
  <p:notesMasterIdLst>
    <p:notesMasterId r:id="rId27"/>
  </p:notesMasterIdLst>
  <p:handoutMasterIdLst>
    <p:handoutMasterId r:id="rId28"/>
  </p:handoutMasterIdLst>
  <p:sldIdLst>
    <p:sldId id="256" r:id="rId5"/>
    <p:sldId id="284" r:id="rId6"/>
    <p:sldId id="285" r:id="rId7"/>
    <p:sldId id="286" r:id="rId8"/>
    <p:sldId id="287" r:id="rId9"/>
    <p:sldId id="288" r:id="rId10"/>
    <p:sldId id="273" r:id="rId11"/>
    <p:sldId id="274" r:id="rId12"/>
    <p:sldId id="275" r:id="rId13"/>
    <p:sldId id="276" r:id="rId14"/>
    <p:sldId id="277" r:id="rId15"/>
    <p:sldId id="278" r:id="rId16"/>
    <p:sldId id="279" r:id="rId17"/>
    <p:sldId id="280" r:id="rId18"/>
    <p:sldId id="282" r:id="rId19"/>
    <p:sldId id="283" r:id="rId20"/>
    <p:sldId id="264" r:id="rId21"/>
    <p:sldId id="290" r:id="rId22"/>
    <p:sldId id="291" r:id="rId23"/>
    <p:sldId id="292" r:id="rId24"/>
    <p:sldId id="294" r:id="rId25"/>
    <p:sldId id="293" r:id="rId26"/>
  </p:sldIdLst>
  <p:sldSz cx="12192000" cy="6858000"/>
  <p:notesSz cx="6858000" cy="9144000"/>
  <p:defaultTextStyle>
    <a:defPPr rtl="0">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1" autoAdjust="0"/>
    <p:restoredTop sz="94660"/>
  </p:normalViewPr>
  <p:slideViewPr>
    <p:cSldViewPr snapToGrid="0">
      <p:cViewPr>
        <p:scale>
          <a:sx n="66" d="100"/>
          <a:sy n="66" d="100"/>
        </p:scale>
        <p:origin x="4886" y="3019"/>
      </p:cViewPr>
      <p:guideLst/>
    </p:cSldViewPr>
  </p:slideViewPr>
  <p:notesTextViewPr>
    <p:cViewPr>
      <p:scale>
        <a:sx n="1" d="1"/>
        <a:sy n="1" d="1"/>
      </p:scale>
      <p:origin x="0" y="0"/>
    </p:cViewPr>
  </p:notesTextViewPr>
  <p:notesViewPr>
    <p:cSldViewPr snapToGrid="0">
      <p:cViewPr varScale="1">
        <p:scale>
          <a:sx n="75" d="100"/>
          <a:sy n="75" d="100"/>
        </p:scale>
        <p:origin x="405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26C0D48-5544-4D1E-92ED-7D29602D5AD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5A546F38-6843-4BA4-9087-99FDAC13681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4AD8369-5A06-4A60-AAE7-B3204BF37DE4}" type="datetime1">
              <a:rPr lang="zh-CN" altLang="en-US" smtClean="0">
                <a:latin typeface="Microsoft YaHei UI" panose="020B0503020204020204" pitchFamily="34" charset="-122"/>
                <a:ea typeface="Microsoft YaHei UI" panose="020B0503020204020204" pitchFamily="34" charset="-122"/>
              </a:rPr>
              <a:t>2021/3/19</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404D4C3A-831C-48BC-BBE8-779D1806979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B78A2E2F-4EBC-4E26-BCA0-463636F0B3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ED2A560-1C91-4773-B7AC-4FDF7293DAA3}"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679572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1301B287-0A67-4ACC-A1E7-156537316058}" type="datetime1">
              <a:rPr lang="zh-CN" altLang="en-US" smtClean="0"/>
              <a:pPr/>
              <a:t>2021/3/19</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A3F167F0-0840-1348-BFE4-C6298BBC0698}" type="slidenum">
              <a:rPr lang="en-US" altLang="zh-CN" smtClean="0"/>
              <a:pPr/>
              <a:t>‹#›</a:t>
            </a:fld>
            <a:endParaRPr lang="zh-CN" altLang="en-US"/>
          </a:p>
        </p:txBody>
      </p:sp>
    </p:spTree>
    <p:extLst>
      <p:ext uri="{BB962C8B-B14F-4D97-AF65-F5344CB8AC3E}">
        <p14:creationId xmlns:p14="http://schemas.microsoft.com/office/powerpoint/2010/main" val="148990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A3F167F0-0840-1348-BFE4-C6298BBC0698}" type="slidenum">
              <a:rPr lang="en-US" altLang="zh-CN" smtClean="0">
                <a:latin typeface="Microsoft YaHei UI" panose="020B0503020204020204" pitchFamily="34" charset="-122"/>
                <a:ea typeface="Microsoft YaHei UI" panose="020B0503020204020204" pitchFamily="34" charset="-122"/>
              </a:rPr>
              <a:t>1</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67632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A3F167F0-0840-1348-BFE4-C6298BBC0698}" type="slidenum">
              <a:rPr lang="en-US" altLang="zh-CN" smtClean="0">
                <a:latin typeface="Microsoft YaHei UI" panose="020B0503020204020204" pitchFamily="34" charset="-122"/>
                <a:ea typeface="Microsoft YaHei UI" panose="020B0503020204020204" pitchFamily="34" charset="-122"/>
              </a:rPr>
              <a:t>17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347160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矩形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椭圆形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椭圆形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椭圆形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椭圆形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15" name="椭圆形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任意多边形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标题 1"/>
          <p:cNvSpPr>
            <a:spLocks noGrp="1"/>
          </p:cNvSpPr>
          <p:nvPr userDrawn="1">
            <p:ph type="ctrTitle"/>
          </p:nvPr>
        </p:nvSpPr>
        <p:spPr>
          <a:xfrm>
            <a:off x="1154955" y="2099733"/>
            <a:ext cx="8825658" cy="2677648"/>
          </a:xfrm>
        </p:spPr>
        <p:txBody>
          <a:bodyPr rtlCol="0" anchor="b"/>
          <a:lstStyle>
            <a:lvl1pPr>
              <a:defRPr sz="54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副标题 2"/>
          <p:cNvSpPr>
            <a:spLocks noGrp="1"/>
          </p:cNvSpPr>
          <p:nvPr userDrawn="1">
            <p:ph type="subTitle" idx="1" hasCustomPrompt="1"/>
          </p:nvPr>
        </p:nvSpPr>
        <p:spPr>
          <a:xfrm>
            <a:off x="1154955" y="4777380"/>
            <a:ext cx="8825658" cy="861420"/>
          </a:xfrm>
        </p:spPr>
        <p:txBody>
          <a:bodyPr rtlCol="0" anchor="t"/>
          <a:lstStyle>
            <a:lvl1pPr marL="0" indent="0" algn="l">
              <a:buNone/>
              <a:defRPr cap="all">
                <a:solidFill>
                  <a:schemeClr val="bg1"/>
                </a:solidFill>
                <a:latin typeface="Microsoft YaHei UI" panose="020B0503020204020204" pitchFamily="34" charset="-122"/>
                <a:ea typeface="Microsoft YaHei UI"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单击以编辑母版副标题样式</a:t>
            </a:r>
          </a:p>
        </p:txBody>
      </p:sp>
      <p:sp>
        <p:nvSpPr>
          <p:cNvPr id="4" name="日期占位符 3"/>
          <p:cNvSpPr>
            <a:spLocks noGrp="1"/>
          </p:cNvSpPr>
          <p:nvPr userDrawn="1">
            <p:ph type="dt" sz="half" idx="10"/>
          </p:nvPr>
        </p:nvSpPr>
        <p:spPr>
          <a:xfrm rot="5400000">
            <a:off x="10089390" y="1792223"/>
            <a:ext cx="990599" cy="304799"/>
          </a:xfrm>
        </p:spPr>
        <p:txBody>
          <a:bodyPr rtlCol="0" anchor="t"/>
          <a:lstStyle>
            <a:lvl1pPr algn="l">
              <a:defRPr b="0" i="0">
                <a:solidFill>
                  <a:schemeClr val="bg1"/>
                </a:solidFill>
                <a:latin typeface="Microsoft YaHei UI" panose="020B0503020204020204" pitchFamily="34" charset="-122"/>
                <a:ea typeface="Microsoft YaHei UI" panose="020B0503020204020204" pitchFamily="34" charset="-122"/>
              </a:defRPr>
            </a:lvl1pPr>
          </a:lstStyle>
          <a:p>
            <a:fld id="{09ABDE29-3F49-4F34-859B-B3EBF7F27AD0}" type="datetime1">
              <a:rPr lang="zh-CN" altLang="en-US" smtClean="0"/>
              <a:pPr/>
              <a:t>2021/3/19</a:t>
            </a:fld>
            <a:endParaRPr lang="zh-CN" altLang="en-US"/>
          </a:p>
        </p:txBody>
      </p:sp>
      <p:sp>
        <p:nvSpPr>
          <p:cNvPr id="5" name="页脚占位符 4"/>
          <p:cNvSpPr>
            <a:spLocks noGrp="1"/>
          </p:cNvSpPr>
          <p:nvPr userDrawn="1">
            <p:ph type="ftr" sz="quarter" idx="11"/>
          </p:nvPr>
        </p:nvSpPr>
        <p:spPr>
          <a:xfrm rot="5400000">
            <a:off x="8959592" y="3226820"/>
            <a:ext cx="3859795" cy="304801"/>
          </a:xfrm>
        </p:spPr>
        <p:txBody>
          <a:bodyPr rtlCol="0"/>
          <a:lstStyle>
            <a:lvl1pPr>
              <a:defRPr b="0" i="0">
                <a:solidFill>
                  <a:schemeClr val="bg1"/>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10" name="矩形 9"/>
          <p:cNvSpPr/>
          <p:nvPr userDrawn="1"/>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幻灯片编号占位符 5"/>
          <p:cNvSpPr>
            <a:spLocks noGrp="1"/>
          </p:cNvSpPr>
          <p:nvPr userDrawn="1">
            <p:ph type="sldNum" sz="quarter" idx="12"/>
          </p:nvPr>
        </p:nvSpPr>
        <p:spPr>
          <a:xfrm>
            <a:off x="10351008" y="292608"/>
            <a:ext cx="838199" cy="767687"/>
          </a:xfrm>
        </p:spPr>
        <p:txBody>
          <a:bodyPr rtlCol="0"/>
          <a:lstStyle>
            <a:lvl1pPr>
              <a:defRPr sz="2800" b="0" i="0">
                <a:latin typeface="Microsoft YaHei UI" panose="020B0503020204020204" pitchFamily="34" charset="-122"/>
                <a:ea typeface="Microsoft YaHei UI" panose="020B0503020204020204" pitchFamily="34" charset="-122"/>
              </a:defRPr>
            </a:lvl1pPr>
          </a:lstStyle>
          <a:p>
            <a:fld id="{9FF96B15-8338-45D5-A943-561235072D66}" type="slidenum">
              <a:rPr lang="en-US" altLang="zh-CN" smtClean="0"/>
              <a:pPr/>
              <a:t>‹#›</a:t>
            </a:fld>
            <a:endParaRPr lang="zh-CN" altLang="en-US"/>
          </a:p>
        </p:txBody>
      </p:sp>
    </p:spTree>
    <p:extLst>
      <p:ext uri="{BB962C8B-B14F-4D97-AF65-F5344CB8AC3E}">
        <p14:creationId xmlns:p14="http://schemas.microsoft.com/office/powerpoint/2010/main" val="357273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带标题的图片">
    <p:spTree>
      <p:nvGrpSpPr>
        <p:cNvPr id="1" name=""/>
        <p:cNvGrpSpPr/>
        <p:nvPr/>
      </p:nvGrpSpPr>
      <p:grpSpPr>
        <a:xfrm>
          <a:off x="0" y="0"/>
          <a:ext cx="0" cy="0"/>
          <a:chOff x="0" y="0"/>
          <a:chExt cx="0" cy="0"/>
        </a:xfrm>
      </p:grpSpPr>
      <p:grpSp>
        <p:nvGrpSpPr>
          <p:cNvPr id="20" name="组 19"/>
          <p:cNvGrpSpPr/>
          <p:nvPr/>
        </p:nvGrpSpPr>
        <p:grpSpPr>
          <a:xfrm>
            <a:off x="0" y="-2373"/>
            <a:ext cx="12192000" cy="6867027"/>
            <a:chOff x="0" y="-2373"/>
            <a:chExt cx="12192000" cy="6867027"/>
          </a:xfrm>
        </p:grpSpPr>
        <p:sp>
          <p:nvSpPr>
            <p:cNvPr id="12" name="矩形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椭圆形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椭圆形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椭圆形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椭圆形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椭圆形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矩形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任意多边形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任意多边形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任意多边形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标题 1"/>
          <p:cNvSpPr>
            <a:spLocks noGrp="1"/>
          </p:cNvSpPr>
          <p:nvPr>
            <p:ph type="title"/>
          </p:nvPr>
        </p:nvSpPr>
        <p:spPr>
          <a:xfrm>
            <a:off x="1153907" y="1693332"/>
            <a:ext cx="3860260" cy="1735668"/>
          </a:xfrm>
        </p:spPr>
        <p:txBody>
          <a:bodyPr rtlCol="0" anchor="b">
            <a:normAutofit/>
          </a:bodyPr>
          <a:lstStyle>
            <a:lvl1pPr algn="l">
              <a:defRPr sz="2300" b="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22" name="图片占位符 21">
            <a:extLst>
              <a:ext uri="{FF2B5EF4-FFF2-40B4-BE49-F238E27FC236}">
                <a16:creationId xmlns:a16="http://schemas.microsoft.com/office/drawing/2014/main" id="{215A5A73-8E13-4E38-8362-0A09BA944115}"/>
              </a:ext>
            </a:extLst>
          </p:cNvPr>
          <p:cNvSpPr>
            <a:spLocks noGrp="1"/>
          </p:cNvSpPr>
          <p:nvPr>
            <p:ph type="pic" idx="1" hasCustomPrompt="1"/>
          </p:nvPr>
        </p:nvSpPr>
        <p:spPr>
          <a:xfrm>
            <a:off x="6058861" y="478881"/>
            <a:ext cx="5582675" cy="5908526"/>
          </a:xfrm>
          <a:custGeom>
            <a:avLst/>
            <a:gdLst>
              <a:gd name="connsiteX0" fmla="*/ 10816 w 5582675"/>
              <a:gd name="connsiteY0" fmla="*/ 0 h 5908526"/>
              <a:gd name="connsiteX1" fmla="*/ 5582675 w 5582675"/>
              <a:gd name="connsiteY1" fmla="*/ 0 h 5908526"/>
              <a:gd name="connsiteX2" fmla="*/ 5582675 w 5582675"/>
              <a:gd name="connsiteY2" fmla="*/ 5908526 h 5908526"/>
              <a:gd name="connsiteX3" fmla="*/ 0 w 5582675"/>
              <a:gd name="connsiteY3" fmla="*/ 5908526 h 5908526"/>
              <a:gd name="connsiteX4" fmla="*/ 30693 w 5582675"/>
              <a:gd name="connsiteY4" fmla="*/ 5722836 h 5908526"/>
              <a:gd name="connsiteX5" fmla="*/ 223682 w 5582675"/>
              <a:gd name="connsiteY5" fmla="*/ 2921544 h 5908526"/>
              <a:gd name="connsiteX6" fmla="*/ 30693 w 5582675"/>
              <a:gd name="connsiteY6" fmla="*/ 120253 h 590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2675" h="5908526">
                <a:moveTo>
                  <a:pt x="10816" y="0"/>
                </a:moveTo>
                <a:lnTo>
                  <a:pt x="5582675" y="0"/>
                </a:lnTo>
                <a:lnTo>
                  <a:pt x="5582675" y="5908526"/>
                </a:lnTo>
                <a:lnTo>
                  <a:pt x="0" y="5908526"/>
                </a:lnTo>
                <a:lnTo>
                  <a:pt x="30693" y="5722836"/>
                </a:lnTo>
                <a:cubicBezTo>
                  <a:pt x="153771" y="4890115"/>
                  <a:pt x="223682" y="3935837"/>
                  <a:pt x="223682" y="2921544"/>
                </a:cubicBezTo>
                <a:cubicBezTo>
                  <a:pt x="223682" y="1907252"/>
                  <a:pt x="153771" y="952973"/>
                  <a:pt x="30693" y="120253"/>
                </a:cubicBezTo>
                <a:close/>
              </a:path>
            </a:pathLst>
          </a:custGeom>
          <a:effectLst/>
        </p:spPr>
        <p:txBody>
          <a:bodyPr wrap="square" rtlCol="0" anchor="ctr">
            <a:noAutofit/>
          </a:bodyPr>
          <a:lstStyle>
            <a:lvl1pPr marL="0" indent="0" algn="ctr">
              <a:buNone/>
              <a:defRPr sz="1600">
                <a:latin typeface="Microsoft YaHei UI" panose="020B0503020204020204" pitchFamily="34" charset="-122"/>
                <a:ea typeface="Microsoft YaHei UI" panose="020B0503020204020204" pitchFamily="34" charset="-122"/>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4" name="文本占位符 3"/>
          <p:cNvSpPr>
            <a:spLocks noGrp="1"/>
          </p:cNvSpPr>
          <p:nvPr>
            <p:ph type="body" sz="half" idx="2" hasCustomPrompt="1"/>
          </p:nvPr>
        </p:nvSpPr>
        <p:spPr bwMode="gray">
          <a:xfrm>
            <a:off x="1154955" y="3657600"/>
            <a:ext cx="3859212" cy="1371600"/>
          </a:xfrm>
        </p:spPr>
        <p:txBody>
          <a:bodyPr rtlCol="0">
            <a:normAutofit/>
          </a:bodyPr>
          <a:lstStyle>
            <a:lvl1pPr marL="285750" indent="-285750">
              <a:buFont typeface="Arial" panose="020B0604020202020204" pitchFamily="34" charset="0"/>
              <a:buChar char="•"/>
              <a:defRPr sz="1400">
                <a:solidFill>
                  <a:schemeClr val="bg1"/>
                </a:solidFill>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5EBC5C6D-143A-43F5-9282-BC1B1FB14534}" type="datetime1">
              <a:rPr lang="zh-CN" altLang="en-US" smtClean="0"/>
              <a:pPr/>
              <a:t>2021/3/19</a:t>
            </a:fld>
            <a:endParaRPr lang="zh-CN" altLang="en-US"/>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14" name="矩形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9FF96B15-8338-45D5-A943-561235072D66}" type="slidenum">
              <a:rPr lang="en-US" altLang="zh-CN" smtClean="0"/>
              <a:pPr/>
              <a:t>‹#›</a:t>
            </a:fld>
            <a:endParaRPr lang="zh-CN" altLang="en-US"/>
          </a:p>
        </p:txBody>
      </p:sp>
    </p:spTree>
    <p:extLst>
      <p:ext uri="{BB962C8B-B14F-4D97-AF65-F5344CB8AC3E}">
        <p14:creationId xmlns:p14="http://schemas.microsoft.com/office/powerpoint/2010/main" val="418343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带题注的内容">
    <p:spTree>
      <p:nvGrpSpPr>
        <p:cNvPr id="1" name=""/>
        <p:cNvGrpSpPr/>
        <p:nvPr/>
      </p:nvGrpSpPr>
      <p:grpSpPr>
        <a:xfrm>
          <a:off x="0" y="0"/>
          <a:ext cx="0" cy="0"/>
          <a:chOff x="0" y="0"/>
          <a:chExt cx="0" cy="0"/>
        </a:xfrm>
      </p:grpSpPr>
      <p:grpSp>
        <p:nvGrpSpPr>
          <p:cNvPr id="20" name="组 19"/>
          <p:cNvGrpSpPr/>
          <p:nvPr/>
        </p:nvGrpSpPr>
        <p:grpSpPr>
          <a:xfrm>
            <a:off x="0" y="-2373"/>
            <a:ext cx="12192000" cy="6867027"/>
            <a:chOff x="0" y="-2373"/>
            <a:chExt cx="12192000" cy="6867027"/>
          </a:xfrm>
        </p:grpSpPr>
        <p:sp>
          <p:nvSpPr>
            <p:cNvPr id="12" name="矩形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椭圆形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椭圆形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椭圆形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椭圆形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椭圆形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矩形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任意多边形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任意多边形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任意多边形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内容占位符 10">
            <a:extLst>
              <a:ext uri="{FF2B5EF4-FFF2-40B4-BE49-F238E27FC236}">
                <a16:creationId xmlns:a16="http://schemas.microsoft.com/office/drawing/2014/main" id="{B50BDD93-02DA-4B21-9556-FA8B9894F903}"/>
              </a:ext>
            </a:extLst>
          </p:cNvPr>
          <p:cNvSpPr>
            <a:spLocks noGrp="1"/>
          </p:cNvSpPr>
          <p:nvPr>
            <p:ph sz="quarter" idx="13" hasCustomPrompt="1"/>
          </p:nvPr>
        </p:nvSpPr>
        <p:spPr>
          <a:xfrm>
            <a:off x="6058861" y="478880"/>
            <a:ext cx="5582675" cy="5900239"/>
          </a:xfrm>
          <a:custGeom>
            <a:avLst/>
            <a:gdLst>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0 w 5582675"/>
              <a:gd name="connsiteY4" fmla="*/ 0 h 5900239"/>
              <a:gd name="connsiteX0" fmla="*/ 3501 w 5586176"/>
              <a:gd name="connsiteY0" fmla="*/ 0 h 5900239"/>
              <a:gd name="connsiteX1" fmla="*/ 5586176 w 5586176"/>
              <a:gd name="connsiteY1" fmla="*/ 0 h 5900239"/>
              <a:gd name="connsiteX2" fmla="*/ 5586176 w 5586176"/>
              <a:gd name="connsiteY2" fmla="*/ 5900239 h 5900239"/>
              <a:gd name="connsiteX3" fmla="*/ 3501 w 5586176"/>
              <a:gd name="connsiteY3" fmla="*/ 5900239 h 5900239"/>
              <a:gd name="connsiteX4" fmla="*/ 0 w 5586176"/>
              <a:gd name="connsiteY4" fmla="*/ 3615600 h 5900239"/>
              <a:gd name="connsiteX5" fmla="*/ 3501 w 5586176"/>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0 w 5582675"/>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47299 w 5582675"/>
              <a:gd name="connsiteY5" fmla="*/ 24756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1173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5237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82675" h="5900239">
                <a:moveTo>
                  <a:pt x="0" y="0"/>
                </a:moveTo>
                <a:lnTo>
                  <a:pt x="5582675" y="0"/>
                </a:lnTo>
                <a:lnTo>
                  <a:pt x="5582675" y="5900239"/>
                </a:lnTo>
                <a:lnTo>
                  <a:pt x="0" y="5900239"/>
                </a:lnTo>
                <a:cubicBezTo>
                  <a:pt x="14285" y="5817931"/>
                  <a:pt x="34284" y="5741338"/>
                  <a:pt x="42854" y="5653315"/>
                </a:cubicBezTo>
                <a:cubicBezTo>
                  <a:pt x="145724" y="4908883"/>
                  <a:pt x="181919" y="4332092"/>
                  <a:pt x="220019" y="3442880"/>
                </a:cubicBezTo>
                <a:cubicBezTo>
                  <a:pt x="221712" y="2333747"/>
                  <a:pt x="182766" y="1285573"/>
                  <a:pt x="47299" y="247560"/>
                </a:cubicBezTo>
                <a:lnTo>
                  <a:pt x="0" y="0"/>
                </a:lnTo>
                <a:close/>
              </a:path>
            </a:pathLst>
          </a:custGeo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2" name="标题 1"/>
          <p:cNvSpPr>
            <a:spLocks noGrp="1"/>
          </p:cNvSpPr>
          <p:nvPr>
            <p:ph type="title"/>
          </p:nvPr>
        </p:nvSpPr>
        <p:spPr>
          <a:xfrm>
            <a:off x="1153907" y="1693332"/>
            <a:ext cx="3860260" cy="1735668"/>
          </a:xfrm>
        </p:spPr>
        <p:txBody>
          <a:bodyPr rtlCol="0" anchor="b">
            <a:normAutofit/>
          </a:bodyPr>
          <a:lstStyle>
            <a:lvl1pPr algn="l">
              <a:defRPr sz="2300" b="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4" name="文本占位符 3"/>
          <p:cNvSpPr>
            <a:spLocks noGrp="1"/>
          </p:cNvSpPr>
          <p:nvPr>
            <p:ph type="body" sz="half" idx="2" hasCustomPrompt="1"/>
          </p:nvPr>
        </p:nvSpPr>
        <p:spPr bwMode="gray">
          <a:xfrm>
            <a:off x="1154955" y="3657600"/>
            <a:ext cx="3859212" cy="1371600"/>
          </a:xfrm>
        </p:spPr>
        <p:txBody>
          <a:bodyPr rtlCol="0">
            <a:normAutofit/>
          </a:bodyPr>
          <a:lstStyle>
            <a:lvl1pPr marL="285750" indent="-285750">
              <a:buFont typeface="Arial" panose="020B0604020202020204" pitchFamily="34" charset="0"/>
              <a:buChar char="•"/>
              <a:defRPr sz="1400">
                <a:solidFill>
                  <a:schemeClr val="bg1"/>
                </a:solidFill>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4BE7D23A-6467-483B-8B0C-6FF9D511B9D6}" type="datetime1">
              <a:rPr lang="zh-CN" altLang="en-US" smtClean="0"/>
              <a:pPr/>
              <a:t>2021/3/19</a:t>
            </a:fld>
            <a:endParaRPr lang="zh-CN" altLang="en-US"/>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14" name="矩形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9FF96B15-8338-45D5-A943-561235072D66}" type="slidenum">
              <a:rPr lang="en-US" altLang="zh-CN" smtClean="0"/>
              <a:pPr/>
              <a:t>‹#›</a:t>
            </a:fld>
            <a:endParaRPr lang="zh-CN" altLang="en-US"/>
          </a:p>
        </p:txBody>
      </p:sp>
    </p:spTree>
    <p:extLst>
      <p:ext uri="{BB962C8B-B14F-4D97-AF65-F5344CB8AC3E}">
        <p14:creationId xmlns:p14="http://schemas.microsoft.com/office/powerpoint/2010/main" val="3397730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sz="half" idx="1" hasCustomPrompt="1"/>
          </p:nvPr>
        </p:nvSpPr>
        <p:spPr>
          <a:xfrm>
            <a:off x="1154954" y="2603500"/>
            <a:ext cx="4825158" cy="3416301"/>
          </a:xfrm>
        </p:spPr>
        <p:txBody>
          <a:bodyPr rtlCol="0">
            <a:normAutofit/>
          </a:bodyP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内容占位符 3"/>
          <p:cNvSpPr>
            <a:spLocks noGrp="1"/>
          </p:cNvSpPr>
          <p:nvPr>
            <p:ph sz="half" idx="2" hasCustomPrompt="1"/>
          </p:nvPr>
        </p:nvSpPr>
        <p:spPr>
          <a:xfrm>
            <a:off x="6208712" y="2603500"/>
            <a:ext cx="4825159" cy="3416300"/>
          </a:xfrm>
        </p:spPr>
        <p:txBody>
          <a:bodyPr rtlCol="0">
            <a:normAutofit/>
          </a:bodyP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8791C39-2916-400A-BC04-C52F23399521}" type="datetime1">
              <a:rPr lang="zh-CN" altLang="en-US" smtClean="0"/>
              <a:pPr/>
              <a:t>2021/3/19</a:t>
            </a:fld>
            <a:endParaRPr lang="zh-CN" altLang="en-US"/>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9FF96B15-8338-45D5-A943-561235072D66}" type="slidenum">
              <a:rPr lang="en-US" altLang="zh-CN" smtClean="0"/>
              <a:pPr/>
              <a:t>‹#›</a:t>
            </a:fld>
            <a:endParaRPr lang="zh-CN" altLang="en-US"/>
          </a:p>
        </p:txBody>
      </p:sp>
    </p:spTree>
    <p:extLst>
      <p:ext uri="{BB962C8B-B14F-4D97-AF65-F5344CB8AC3E}">
        <p14:creationId xmlns:p14="http://schemas.microsoft.com/office/powerpoint/2010/main" val="477171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p:cNvSpPr>
            <a:spLocks noGrp="1"/>
          </p:cNvSpPr>
          <p:nvPr>
            <p:ph type="body" idx="1" hasCustomPrompt="1"/>
          </p:nvPr>
        </p:nvSpPr>
        <p:spPr>
          <a:xfrm>
            <a:off x="1154954" y="2603500"/>
            <a:ext cx="4825157" cy="576262"/>
          </a:xfrm>
        </p:spPr>
        <p:txBody>
          <a:bodyPr rtlCol="0" anchor="b">
            <a:noAutofit/>
          </a:bodyPr>
          <a:lstStyle>
            <a:lvl1pPr marL="0" indent="0">
              <a:buNone/>
              <a:defRPr sz="2400" b="0">
                <a:solidFill>
                  <a:schemeClr val="accent1"/>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4" name="内容占位符 3"/>
          <p:cNvSpPr>
            <a:spLocks noGrp="1"/>
          </p:cNvSpPr>
          <p:nvPr>
            <p:ph sz="half" idx="2" hasCustomPrompt="1"/>
          </p:nvPr>
        </p:nvSpPr>
        <p:spPr>
          <a:xfrm>
            <a:off x="1154954" y="3179762"/>
            <a:ext cx="4825158" cy="2840039"/>
          </a:xfrm>
        </p:spPr>
        <p:txBody>
          <a:bodyPr rtlCol="0">
            <a:normAutofit/>
          </a:bodyP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文本占位符 4"/>
          <p:cNvSpPr>
            <a:spLocks noGrp="1"/>
          </p:cNvSpPr>
          <p:nvPr>
            <p:ph type="body" sz="quarter" idx="3" hasCustomPrompt="1"/>
          </p:nvPr>
        </p:nvSpPr>
        <p:spPr>
          <a:xfrm>
            <a:off x="6208712" y="2603500"/>
            <a:ext cx="4825159" cy="576262"/>
          </a:xfrm>
        </p:spPr>
        <p:txBody>
          <a:bodyPr rtlCol="0" anchor="b">
            <a:noAutofit/>
          </a:bodyPr>
          <a:lstStyle>
            <a:lvl1pPr marL="0" indent="0">
              <a:buNone/>
              <a:defRPr sz="2400" b="0">
                <a:solidFill>
                  <a:schemeClr val="accent1"/>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6" name="内容占位符 5"/>
          <p:cNvSpPr>
            <a:spLocks noGrp="1"/>
          </p:cNvSpPr>
          <p:nvPr>
            <p:ph sz="quarter" idx="4" hasCustomPrompt="1"/>
          </p:nvPr>
        </p:nvSpPr>
        <p:spPr>
          <a:xfrm>
            <a:off x="6208710" y="3179762"/>
            <a:ext cx="4825159" cy="2840039"/>
          </a:xfrm>
        </p:spPr>
        <p:txBody>
          <a:bodyPr rtlCol="0">
            <a:normAutofit/>
          </a:bodyP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7" name="日期占位符 6"/>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4C53E335-3706-4FF7-8304-879058530E53}" type="datetime1">
              <a:rPr lang="zh-CN" altLang="en-US" smtClean="0"/>
              <a:pPr/>
              <a:t>2021/3/19</a:t>
            </a:fld>
            <a:endParaRPr lang="zh-CN" altLang="en-US"/>
          </a:p>
        </p:txBody>
      </p:sp>
      <p:sp>
        <p:nvSpPr>
          <p:cNvPr id="8" name="页脚占位符 7"/>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9" name="灯片编号占位符 8"/>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9FF96B15-8338-45D5-A943-561235072D66}" type="slidenum">
              <a:rPr lang="en-US" altLang="zh-CN" smtClean="0"/>
              <a:pPr/>
              <a:t>‹#›</a:t>
            </a:fld>
            <a:endParaRPr lang="zh-CN" altLang="en-US"/>
          </a:p>
        </p:txBody>
      </p:sp>
    </p:spTree>
    <p:extLst>
      <p:ext uri="{BB962C8B-B14F-4D97-AF65-F5344CB8AC3E}">
        <p14:creationId xmlns:p14="http://schemas.microsoft.com/office/powerpoint/2010/main" val="95993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日期占位符 2"/>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E47B1A3-8FAB-4F9A-BC7B-EE3BBBE0B2C4}" type="datetime1">
              <a:rPr lang="zh-CN" altLang="en-US" smtClean="0"/>
              <a:pPr/>
              <a:t>2021/3/19</a:t>
            </a:fld>
            <a:endParaRPr lang="zh-CN" altLang="en-US"/>
          </a:p>
        </p:txBody>
      </p:sp>
      <p:sp>
        <p:nvSpPr>
          <p:cNvPr id="4" name="页脚占位符 3"/>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9FF96B15-8338-45D5-A943-561235072D66}" type="slidenum">
              <a:rPr lang="en-US" altLang="zh-CN" smtClean="0"/>
              <a:pPr/>
              <a:t>‹#›</a:t>
            </a:fld>
            <a:endParaRPr lang="zh-CN" altLang="en-US"/>
          </a:p>
        </p:txBody>
      </p:sp>
    </p:spTree>
    <p:extLst>
      <p:ext uri="{BB962C8B-B14F-4D97-AF65-F5344CB8AC3E}">
        <p14:creationId xmlns:p14="http://schemas.microsoft.com/office/powerpoint/2010/main" val="2826480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59D353A2-34B0-472C-8C44-82FE802C7363}" type="datetime1">
              <a:rPr lang="zh-CN" altLang="en-US" smtClean="0"/>
              <a:pPr/>
              <a:t>2021/3/19</a:t>
            </a:fld>
            <a:endParaRPr lang="zh-CN" altLang="en-US"/>
          </a:p>
        </p:txBody>
      </p:sp>
      <p:sp>
        <p:nvSpPr>
          <p:cNvPr id="3" name="页脚占位符 2"/>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7" name="矩形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9FF96B15-8338-45D5-A943-561235072D66}" type="slidenum">
              <a:rPr lang="en-US" altLang="zh-CN" smtClean="0"/>
              <a:pPr/>
              <a:t>‹#›</a:t>
            </a:fld>
            <a:endParaRPr lang="zh-CN" altLang="en-US"/>
          </a:p>
        </p:txBody>
      </p:sp>
    </p:spTree>
    <p:extLst>
      <p:ext uri="{BB962C8B-B14F-4D97-AF65-F5344CB8AC3E}">
        <p14:creationId xmlns:p14="http://schemas.microsoft.com/office/powerpoint/2010/main" val="171922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idx="1"/>
          </p:nvPr>
        </p:nvSpPr>
        <p:spPr>
          <a:xfrm>
            <a:off x="1154954" y="2331720"/>
            <a:ext cx="10192749" cy="368808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400">
                <a:latin typeface="Microsoft YaHei UI" panose="020B0503020204020204" pitchFamily="34" charset="-122"/>
                <a:ea typeface="Microsoft YaHei UI" panose="020B0503020204020204" pitchFamily="34" charset="-122"/>
              </a:defRPr>
            </a:lvl2pPr>
            <a:lvl3pPr>
              <a:defRPr sz="2400">
                <a:latin typeface="Microsoft YaHei UI" panose="020B0503020204020204" pitchFamily="34" charset="-122"/>
                <a:ea typeface="Microsoft YaHei UI" panose="020B0503020204020204" pitchFamily="34" charset="-122"/>
              </a:defRPr>
            </a:lvl3pPr>
            <a:lvl4pPr>
              <a:defRPr sz="2400">
                <a:latin typeface="Microsoft YaHei UI" panose="020B0503020204020204" pitchFamily="34" charset="-122"/>
                <a:ea typeface="Microsoft YaHei UI" panose="020B0503020204020204" pitchFamily="34" charset="-122"/>
              </a:defRPr>
            </a:lvl4pPr>
            <a:lvl5pPr>
              <a:defRPr sz="2400">
                <a:latin typeface="Microsoft YaHei UI" panose="020B0503020204020204" pitchFamily="34" charset="-122"/>
                <a:ea typeface="Microsoft YaHei UI" panose="020B0503020204020204" pitchFamily="34" charset="-122"/>
              </a:defRPr>
            </a:lvl5pPr>
          </a:lstStyle>
          <a:p>
            <a:pPr lvl="0" rtl="0"/>
            <a:r>
              <a:rPr lang="zh-CN" altLang="en-US" noProof="0" dirty="0"/>
              <a:t>编辑母版文本样式</a:t>
            </a:r>
          </a:p>
          <a:p>
            <a:pPr lvl="1" rtl="0"/>
            <a:r>
              <a:rPr lang="zh-CN" altLang="en-US" noProof="0" dirty="0"/>
              <a:t>第二级</a:t>
            </a:r>
          </a:p>
          <a:p>
            <a:pPr lvl="2" rtl="0"/>
            <a:r>
              <a:rPr lang="zh-CN" altLang="en-US" noProof="0" dirty="0"/>
              <a:t>第三级</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9007E7F8-0BC1-4F79-9F2D-A7072C6E0F2A}" type="datetime1">
              <a:rPr lang="zh-CN" altLang="en-US" smtClean="0"/>
              <a:pPr/>
              <a:t>2021/3/19</a:t>
            </a:fld>
            <a:endParaRPr lang="zh-CN" altLang="en-US"/>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9FF96B15-8338-45D5-A943-561235072D66}" type="slidenum">
              <a:rPr lang="en-US" altLang="zh-CN" smtClean="0"/>
              <a:pPr/>
              <a:t>‹#›</a:t>
            </a:fld>
            <a:endParaRPr lang="zh-CN" altLang="en-US"/>
          </a:p>
        </p:txBody>
      </p:sp>
    </p:spTree>
    <p:extLst>
      <p:ext uri="{BB962C8B-B14F-4D97-AF65-F5344CB8AC3E}">
        <p14:creationId xmlns:p14="http://schemas.microsoft.com/office/powerpoint/2010/main" val="2373622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13" name="组 12"/>
          <p:cNvGrpSpPr/>
          <p:nvPr/>
        </p:nvGrpSpPr>
        <p:grpSpPr>
          <a:xfrm>
            <a:off x="0" y="-2373"/>
            <a:ext cx="12192000" cy="6867027"/>
            <a:chOff x="0" y="-2373"/>
            <a:chExt cx="12192000" cy="6867027"/>
          </a:xfrm>
        </p:grpSpPr>
        <p:sp>
          <p:nvSpPr>
            <p:cNvPr id="11" name="矩形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椭圆形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椭圆形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椭圆形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椭圆形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椭圆形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矩形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任意多边形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任意多边形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任意多边形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标题 1"/>
          <p:cNvSpPr>
            <a:spLocks noGrp="1"/>
          </p:cNvSpPr>
          <p:nvPr>
            <p:ph type="title"/>
          </p:nvPr>
        </p:nvSpPr>
        <p:spPr>
          <a:xfrm>
            <a:off x="1154956" y="2677645"/>
            <a:ext cx="4351023" cy="2283824"/>
          </a:xfrm>
        </p:spPr>
        <p:txBody>
          <a:bodyPr rtlCol="0" anchor="ctr"/>
          <a:lstStyle>
            <a:lvl1pPr algn="l">
              <a:defRPr sz="4000" b="0" cap="none">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p:cNvSpPr>
            <a:spLocks noGrp="1"/>
          </p:cNvSpPr>
          <p:nvPr>
            <p:ph type="body" idx="1" hasCustomPrompt="1"/>
          </p:nvPr>
        </p:nvSpPr>
        <p:spPr>
          <a:xfrm>
            <a:off x="6895558" y="2677644"/>
            <a:ext cx="3755379" cy="2283823"/>
          </a:xfrm>
        </p:spPr>
        <p:txBody>
          <a:bodyPr rtlCol="0" anchor="ctr"/>
          <a:lstStyle>
            <a:lvl1pPr marL="0" indent="0" algn="l">
              <a:buNone/>
              <a:defRPr sz="2000" cap="all">
                <a:solidFill>
                  <a:schemeClr val="accent1"/>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BB2AD57F-9742-4EF2-B804-79A6602A9864}" type="datetime1">
              <a:rPr lang="zh-CN" altLang="en-US" smtClean="0"/>
              <a:pPr/>
              <a:t>2021/3/19</a:t>
            </a:fld>
            <a:endParaRPr lang="zh-CN" altLang="en-US"/>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15" name="矩形​​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9FF96B15-8338-45D5-A943-561235072D66}" type="slidenum">
              <a:rPr lang="en-US" altLang="zh-CN" smtClean="0"/>
              <a:pPr/>
              <a:t>‹#›</a:t>
            </a:fld>
            <a:endParaRPr lang="zh-CN" altLang="en-US"/>
          </a:p>
        </p:txBody>
      </p:sp>
    </p:spTree>
    <p:extLst>
      <p:ext uri="{BB962C8B-B14F-4D97-AF65-F5344CB8AC3E}">
        <p14:creationId xmlns:p14="http://schemas.microsoft.com/office/powerpoint/2010/main" val="23081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仅标题 - 左侧">
    <p:spTree>
      <p:nvGrpSpPr>
        <p:cNvPr id="1" name=""/>
        <p:cNvGrpSpPr/>
        <p:nvPr/>
      </p:nvGrpSpPr>
      <p:grpSpPr>
        <a:xfrm>
          <a:off x="0" y="0"/>
          <a:ext cx="0" cy="0"/>
          <a:chOff x="0" y="0"/>
          <a:chExt cx="0" cy="0"/>
        </a:xfrm>
      </p:grpSpPr>
      <p:grpSp>
        <p:nvGrpSpPr>
          <p:cNvPr id="23" name="组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矩形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任意多边形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任意多边形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任意多边形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标题 1"/>
          <p:cNvSpPr>
            <a:spLocks noGrp="1"/>
          </p:cNvSpPr>
          <p:nvPr>
            <p:ph type="title"/>
          </p:nvPr>
        </p:nvSpPr>
        <p:spPr>
          <a:xfrm>
            <a:off x="1154956" y="2287088"/>
            <a:ext cx="3438881" cy="2283824"/>
          </a:xfrm>
        </p:spPr>
        <p:txBody>
          <a:bodyPr rtlCol="0" anchor="ctr"/>
          <a:lstStyle>
            <a:lvl1pPr algn="l">
              <a:defRPr sz="2300" b="0" cap="none">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B895271B-D274-4749-9241-5E51D0157EC7}" type="datetime1">
              <a:rPr lang="zh-CN" altLang="en-US" smtClean="0"/>
              <a:pPr/>
              <a:t>2021/3/19</a:t>
            </a:fld>
            <a:endParaRPr lang="zh-CN" altLang="en-US"/>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15" name="矩形​​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9FF96B15-8338-45D5-A943-561235072D66}" type="slidenum">
              <a:rPr lang="en-US" altLang="zh-CN" smtClean="0"/>
              <a:pPr/>
              <a:t>‹#›</a:t>
            </a:fld>
            <a:endParaRPr lang="zh-CN" altLang="en-US"/>
          </a:p>
        </p:txBody>
      </p:sp>
    </p:spTree>
    <p:extLst>
      <p:ext uri="{BB962C8B-B14F-4D97-AF65-F5344CB8AC3E}">
        <p14:creationId xmlns:p14="http://schemas.microsoft.com/office/powerpoint/2010/main" val="2579578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X 垂直图标作为项目符号">
    <p:spTree>
      <p:nvGrpSpPr>
        <p:cNvPr id="1" name=""/>
        <p:cNvGrpSpPr/>
        <p:nvPr/>
      </p:nvGrpSpPr>
      <p:grpSpPr>
        <a:xfrm>
          <a:off x="0" y="0"/>
          <a:ext cx="0" cy="0"/>
          <a:chOff x="0" y="0"/>
          <a:chExt cx="0" cy="0"/>
        </a:xfrm>
      </p:grpSpPr>
      <p:sp>
        <p:nvSpPr>
          <p:cNvPr id="10" name="文本占位符 9">
            <a:extLst>
              <a:ext uri="{FF2B5EF4-FFF2-40B4-BE49-F238E27FC236}">
                <a16:creationId xmlns:a16="http://schemas.microsoft.com/office/drawing/2014/main" id="{5B480622-FB8F-493B-9965-971B07D752E2}"/>
              </a:ext>
            </a:extLst>
          </p:cNvPr>
          <p:cNvSpPr>
            <a:spLocks noGrp="1"/>
          </p:cNvSpPr>
          <p:nvPr>
            <p:ph type="body" sz="quarter" idx="13" hasCustomPrompt="1"/>
          </p:nvPr>
        </p:nvSpPr>
        <p:spPr>
          <a:xfrm>
            <a:off x="6792913" y="1748812"/>
            <a:ext cx="3852000" cy="720000"/>
          </a:xfrm>
          <a:prstGeom prst="roundRect">
            <a:avLst/>
          </a:prstGeom>
          <a:solidFill>
            <a:schemeClr val="bg1">
              <a:lumMod val="95000"/>
            </a:schemeClr>
          </a:solidFill>
          <a:ln w="31750">
            <a:solidFill>
              <a:schemeClr val="accent1"/>
            </a:solidFill>
          </a:ln>
        </p:spPr>
        <p:txBody>
          <a:bodyPr rtlCol="0" anchor="ctr">
            <a:normAutofit/>
          </a:bodyPr>
          <a:lstStyle>
            <a:lvl1pPr marL="0" indent="0">
              <a:buNone/>
              <a:defRPr sz="210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文本项</a:t>
            </a:r>
          </a:p>
        </p:txBody>
      </p:sp>
      <p:sp>
        <p:nvSpPr>
          <p:cNvPr id="16" name="文本占位符 9">
            <a:extLst>
              <a:ext uri="{FF2B5EF4-FFF2-40B4-BE49-F238E27FC236}">
                <a16:creationId xmlns:a16="http://schemas.microsoft.com/office/drawing/2014/main" id="{2C5BC223-8B87-4685-A901-71B07847E41C}"/>
              </a:ext>
            </a:extLst>
          </p:cNvPr>
          <p:cNvSpPr>
            <a:spLocks noGrp="1"/>
          </p:cNvSpPr>
          <p:nvPr>
            <p:ph type="body" sz="quarter" idx="14" hasCustomPrompt="1"/>
          </p:nvPr>
        </p:nvSpPr>
        <p:spPr>
          <a:xfrm>
            <a:off x="6792913" y="2561156"/>
            <a:ext cx="3852000" cy="720000"/>
          </a:xfrm>
          <a:prstGeom prst="roundRect">
            <a:avLst/>
          </a:prstGeom>
          <a:solidFill>
            <a:schemeClr val="bg1">
              <a:lumMod val="95000"/>
            </a:schemeClr>
          </a:solidFill>
          <a:ln w="31750">
            <a:solidFill>
              <a:schemeClr val="accent2"/>
            </a:solidFill>
          </a:ln>
        </p:spPr>
        <p:txBody>
          <a:bodyPr rtlCol="0" anchor="ctr">
            <a:normAutofit/>
          </a:bodyPr>
          <a:lstStyle>
            <a:lvl1pPr marL="0" indent="0">
              <a:buNone/>
              <a:defRPr sz="210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文本项</a:t>
            </a:r>
          </a:p>
        </p:txBody>
      </p:sp>
      <p:sp>
        <p:nvSpPr>
          <p:cNvPr id="17" name="文本占位符 9">
            <a:extLst>
              <a:ext uri="{FF2B5EF4-FFF2-40B4-BE49-F238E27FC236}">
                <a16:creationId xmlns:a16="http://schemas.microsoft.com/office/drawing/2014/main" id="{1AE3DDF2-FC22-4381-9763-408FEF9648BD}"/>
              </a:ext>
            </a:extLst>
          </p:cNvPr>
          <p:cNvSpPr>
            <a:spLocks noGrp="1"/>
          </p:cNvSpPr>
          <p:nvPr>
            <p:ph type="body" sz="quarter" idx="15" hasCustomPrompt="1"/>
          </p:nvPr>
        </p:nvSpPr>
        <p:spPr>
          <a:xfrm>
            <a:off x="6792913" y="3373501"/>
            <a:ext cx="3852000" cy="720000"/>
          </a:xfrm>
          <a:prstGeom prst="roundRect">
            <a:avLst/>
          </a:prstGeom>
          <a:solidFill>
            <a:schemeClr val="bg1">
              <a:lumMod val="95000"/>
            </a:schemeClr>
          </a:solidFill>
          <a:ln w="31750">
            <a:solidFill>
              <a:schemeClr val="accent3"/>
            </a:solidFill>
          </a:ln>
        </p:spPr>
        <p:txBody>
          <a:bodyPr rtlCol="0" anchor="ctr">
            <a:normAutofit/>
          </a:bodyPr>
          <a:lstStyle>
            <a:lvl1pPr marL="0" indent="0">
              <a:buNone/>
              <a:defRPr sz="210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文本项</a:t>
            </a:r>
          </a:p>
        </p:txBody>
      </p:sp>
      <p:sp>
        <p:nvSpPr>
          <p:cNvPr id="18" name="文本占位符 9">
            <a:extLst>
              <a:ext uri="{FF2B5EF4-FFF2-40B4-BE49-F238E27FC236}">
                <a16:creationId xmlns:a16="http://schemas.microsoft.com/office/drawing/2014/main" id="{6170A2BF-28BF-4B27-B92D-B1423601B767}"/>
              </a:ext>
            </a:extLst>
          </p:cNvPr>
          <p:cNvSpPr>
            <a:spLocks noGrp="1"/>
          </p:cNvSpPr>
          <p:nvPr>
            <p:ph type="body" sz="quarter" idx="16" hasCustomPrompt="1"/>
          </p:nvPr>
        </p:nvSpPr>
        <p:spPr>
          <a:xfrm>
            <a:off x="6792913" y="4185846"/>
            <a:ext cx="3852000" cy="720000"/>
          </a:xfrm>
          <a:prstGeom prst="roundRect">
            <a:avLst/>
          </a:prstGeom>
          <a:solidFill>
            <a:schemeClr val="bg1">
              <a:lumMod val="95000"/>
            </a:schemeClr>
          </a:solidFill>
          <a:ln w="31750">
            <a:solidFill>
              <a:schemeClr val="accent4"/>
            </a:solidFill>
          </a:ln>
        </p:spPr>
        <p:txBody>
          <a:bodyPr rtlCol="0" anchor="ctr">
            <a:normAutofit/>
          </a:bodyPr>
          <a:lstStyle>
            <a:lvl1pPr marL="0" indent="0">
              <a:buNone/>
              <a:defRPr sz="210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文本项</a:t>
            </a:r>
          </a:p>
        </p:txBody>
      </p:sp>
      <p:sp>
        <p:nvSpPr>
          <p:cNvPr id="19" name="文本占位符 9">
            <a:extLst>
              <a:ext uri="{FF2B5EF4-FFF2-40B4-BE49-F238E27FC236}">
                <a16:creationId xmlns:a16="http://schemas.microsoft.com/office/drawing/2014/main" id="{2DB1D08C-9D26-4EC5-B935-D6A265A2A672}"/>
              </a:ext>
            </a:extLst>
          </p:cNvPr>
          <p:cNvSpPr>
            <a:spLocks noGrp="1"/>
          </p:cNvSpPr>
          <p:nvPr>
            <p:ph type="body" sz="quarter" idx="17" hasCustomPrompt="1"/>
          </p:nvPr>
        </p:nvSpPr>
        <p:spPr>
          <a:xfrm>
            <a:off x="6792913" y="4998190"/>
            <a:ext cx="3852000" cy="720000"/>
          </a:xfrm>
          <a:prstGeom prst="roundRect">
            <a:avLst/>
          </a:prstGeom>
          <a:solidFill>
            <a:schemeClr val="bg1">
              <a:lumMod val="95000"/>
            </a:schemeClr>
          </a:solidFill>
          <a:ln w="31750">
            <a:solidFill>
              <a:schemeClr val="accent6"/>
            </a:solidFill>
          </a:ln>
        </p:spPr>
        <p:txBody>
          <a:bodyPr rtlCol="0" anchor="ctr">
            <a:normAutofit/>
          </a:bodyPr>
          <a:lstStyle>
            <a:lvl1pPr marL="0" indent="0">
              <a:buNone/>
              <a:defRPr sz="210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文本项</a:t>
            </a:r>
          </a:p>
        </p:txBody>
      </p:sp>
      <p:grpSp>
        <p:nvGrpSpPr>
          <p:cNvPr id="23" name="组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矩形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任意多边形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任意多边形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任意多边形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标题 1"/>
          <p:cNvSpPr>
            <a:spLocks noGrp="1"/>
          </p:cNvSpPr>
          <p:nvPr>
            <p:ph type="title"/>
          </p:nvPr>
        </p:nvSpPr>
        <p:spPr>
          <a:xfrm>
            <a:off x="1154956" y="2287088"/>
            <a:ext cx="3438881" cy="2283824"/>
          </a:xfrm>
        </p:spPr>
        <p:txBody>
          <a:bodyPr rtlCol="0" anchor="ctr"/>
          <a:lstStyle>
            <a:lvl1pPr algn="l">
              <a:defRPr sz="2300" b="0" cap="none">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FB34C8B-ADD2-4C81-9274-CE7E389272FE}" type="datetime1">
              <a:rPr lang="zh-CN" altLang="en-US" smtClean="0"/>
              <a:pPr/>
              <a:t>2021/3/19</a:t>
            </a:fld>
            <a:endParaRPr lang="zh-CN" altLang="en-US"/>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15" name="矩形​​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9FF96B15-8338-45D5-A943-561235072D66}" type="slidenum">
              <a:rPr lang="en-US" altLang="zh-CN" smtClean="0"/>
              <a:pPr/>
              <a:t>‹#›</a:t>
            </a:fld>
            <a:endParaRPr lang="zh-CN" altLang="en-US"/>
          </a:p>
        </p:txBody>
      </p:sp>
      <p:sp>
        <p:nvSpPr>
          <p:cNvPr id="14" name="图片占位符 13">
            <a:extLst>
              <a:ext uri="{FF2B5EF4-FFF2-40B4-BE49-F238E27FC236}">
                <a16:creationId xmlns:a16="http://schemas.microsoft.com/office/drawing/2014/main" id="{9DDAF6ED-5E16-4D29-98B7-FB80DB3AAFEC}"/>
              </a:ext>
            </a:extLst>
          </p:cNvPr>
          <p:cNvSpPr>
            <a:spLocks noGrp="1"/>
          </p:cNvSpPr>
          <p:nvPr>
            <p:ph type="pic" sz="quarter" idx="18" hasCustomPrompt="1"/>
          </p:nvPr>
        </p:nvSpPr>
        <p:spPr>
          <a:xfrm>
            <a:off x="5870575" y="1840504"/>
            <a:ext cx="536616" cy="536616"/>
          </a:xfrm>
        </p:spPr>
        <p:txBody>
          <a:bodyPr lIns="0" tIns="0" rIns="0" bIns="0" rtlCol="0" anchor="ctr">
            <a:normAutofit/>
          </a:bodyPr>
          <a:lstStyle>
            <a:lvl1pPr marL="0" indent="0" algn="ctr">
              <a:buNone/>
              <a:defRPr sz="1100" i="1">
                <a:latin typeface="Microsoft YaHei UI" panose="020B0503020204020204" pitchFamily="34" charset="-122"/>
                <a:ea typeface="Microsoft YaHei UI" panose="020B0503020204020204" pitchFamily="34" charset="-122"/>
              </a:defRPr>
            </a:lvl1pPr>
          </a:lstStyle>
          <a:p>
            <a:pPr rtl="0"/>
            <a:r>
              <a:rPr lang="zh-CN" altLang="en-US" noProof="0"/>
              <a:t>图标</a:t>
            </a:r>
          </a:p>
        </p:txBody>
      </p:sp>
      <p:sp>
        <p:nvSpPr>
          <p:cNvPr id="21" name="图片占位符 13">
            <a:extLst>
              <a:ext uri="{FF2B5EF4-FFF2-40B4-BE49-F238E27FC236}">
                <a16:creationId xmlns:a16="http://schemas.microsoft.com/office/drawing/2014/main" id="{8C305CB7-F303-430E-951A-7FC6F97062AA}"/>
              </a:ext>
            </a:extLst>
          </p:cNvPr>
          <p:cNvSpPr>
            <a:spLocks noGrp="1"/>
          </p:cNvSpPr>
          <p:nvPr>
            <p:ph type="pic" sz="quarter" idx="19" hasCustomPrompt="1"/>
          </p:nvPr>
        </p:nvSpPr>
        <p:spPr>
          <a:xfrm>
            <a:off x="5870575" y="2652849"/>
            <a:ext cx="536616" cy="536616"/>
          </a:xfrm>
        </p:spPr>
        <p:txBody>
          <a:bodyPr lIns="0" tIns="0" rIns="0" bIns="0" rtlCol="0" anchor="ctr">
            <a:normAutofit/>
          </a:bodyPr>
          <a:lstStyle>
            <a:lvl1pPr marL="0" indent="0" algn="ctr">
              <a:buNone/>
              <a:defRPr sz="1100" i="1">
                <a:latin typeface="Microsoft YaHei UI" panose="020B0503020204020204" pitchFamily="34" charset="-122"/>
                <a:ea typeface="Microsoft YaHei UI" panose="020B0503020204020204" pitchFamily="34" charset="-122"/>
              </a:defRPr>
            </a:lvl1pPr>
          </a:lstStyle>
          <a:p>
            <a:pPr rtl="0"/>
            <a:r>
              <a:rPr lang="zh-CN" altLang="en-US" noProof="0"/>
              <a:t>图标</a:t>
            </a:r>
          </a:p>
        </p:txBody>
      </p:sp>
      <p:sp>
        <p:nvSpPr>
          <p:cNvPr id="22" name="图片占位符 13">
            <a:extLst>
              <a:ext uri="{FF2B5EF4-FFF2-40B4-BE49-F238E27FC236}">
                <a16:creationId xmlns:a16="http://schemas.microsoft.com/office/drawing/2014/main" id="{84D427E5-ED69-4A46-A9B7-F4DC4466F320}"/>
              </a:ext>
            </a:extLst>
          </p:cNvPr>
          <p:cNvSpPr>
            <a:spLocks noGrp="1"/>
          </p:cNvSpPr>
          <p:nvPr>
            <p:ph type="pic" sz="quarter" idx="20" hasCustomPrompt="1"/>
          </p:nvPr>
        </p:nvSpPr>
        <p:spPr>
          <a:xfrm>
            <a:off x="5870575" y="3465194"/>
            <a:ext cx="536616" cy="536616"/>
          </a:xfrm>
        </p:spPr>
        <p:txBody>
          <a:bodyPr lIns="0" tIns="0" rIns="0" bIns="0" rtlCol="0" anchor="ctr">
            <a:normAutofit/>
          </a:bodyPr>
          <a:lstStyle>
            <a:lvl1pPr marL="0" indent="0" algn="ctr">
              <a:buNone/>
              <a:defRPr sz="1100" i="1">
                <a:latin typeface="Microsoft YaHei UI" panose="020B0503020204020204" pitchFamily="34" charset="-122"/>
                <a:ea typeface="Microsoft YaHei UI" panose="020B0503020204020204" pitchFamily="34" charset="-122"/>
              </a:defRPr>
            </a:lvl1pPr>
          </a:lstStyle>
          <a:p>
            <a:pPr rtl="0"/>
            <a:r>
              <a:rPr lang="zh-CN" altLang="en-US" noProof="0"/>
              <a:t>图标</a:t>
            </a:r>
          </a:p>
        </p:txBody>
      </p:sp>
      <p:sp>
        <p:nvSpPr>
          <p:cNvPr id="24" name="图片占位符 13">
            <a:extLst>
              <a:ext uri="{FF2B5EF4-FFF2-40B4-BE49-F238E27FC236}">
                <a16:creationId xmlns:a16="http://schemas.microsoft.com/office/drawing/2014/main" id="{3DDA902F-61D6-4F1C-86C6-D1F5584AE8B3}"/>
              </a:ext>
            </a:extLst>
          </p:cNvPr>
          <p:cNvSpPr>
            <a:spLocks noGrp="1"/>
          </p:cNvSpPr>
          <p:nvPr>
            <p:ph type="pic" sz="quarter" idx="21" hasCustomPrompt="1"/>
          </p:nvPr>
        </p:nvSpPr>
        <p:spPr>
          <a:xfrm>
            <a:off x="5870575" y="4277539"/>
            <a:ext cx="536616" cy="536616"/>
          </a:xfrm>
        </p:spPr>
        <p:txBody>
          <a:bodyPr lIns="0" tIns="0" rIns="0" bIns="0" rtlCol="0" anchor="ctr">
            <a:normAutofit/>
          </a:bodyPr>
          <a:lstStyle>
            <a:lvl1pPr marL="0" indent="0" algn="ctr">
              <a:buNone/>
              <a:defRPr sz="1100" i="1">
                <a:latin typeface="Microsoft YaHei UI" panose="020B0503020204020204" pitchFamily="34" charset="-122"/>
                <a:ea typeface="Microsoft YaHei UI" panose="020B0503020204020204" pitchFamily="34" charset="-122"/>
              </a:defRPr>
            </a:lvl1pPr>
          </a:lstStyle>
          <a:p>
            <a:pPr rtl="0"/>
            <a:r>
              <a:rPr lang="zh-CN" altLang="en-US" noProof="0"/>
              <a:t>图标</a:t>
            </a:r>
          </a:p>
        </p:txBody>
      </p:sp>
      <p:sp>
        <p:nvSpPr>
          <p:cNvPr id="26" name="图片占位符 13">
            <a:extLst>
              <a:ext uri="{FF2B5EF4-FFF2-40B4-BE49-F238E27FC236}">
                <a16:creationId xmlns:a16="http://schemas.microsoft.com/office/drawing/2014/main" id="{D8B6871A-9C69-4437-A5AD-A0400BAF2C6D}"/>
              </a:ext>
            </a:extLst>
          </p:cNvPr>
          <p:cNvSpPr>
            <a:spLocks noGrp="1"/>
          </p:cNvSpPr>
          <p:nvPr>
            <p:ph type="pic" sz="quarter" idx="23" hasCustomPrompt="1"/>
          </p:nvPr>
        </p:nvSpPr>
        <p:spPr>
          <a:xfrm>
            <a:off x="5870575" y="5089882"/>
            <a:ext cx="536616" cy="536616"/>
          </a:xfrm>
        </p:spPr>
        <p:txBody>
          <a:bodyPr lIns="0" tIns="0" rIns="0" bIns="0" rtlCol="0" anchor="ctr">
            <a:normAutofit/>
          </a:bodyPr>
          <a:lstStyle>
            <a:lvl1pPr marL="0" indent="0" algn="ctr">
              <a:buNone/>
              <a:defRPr sz="1100" i="1">
                <a:latin typeface="Microsoft YaHei UI" panose="020B0503020204020204" pitchFamily="34" charset="-122"/>
                <a:ea typeface="Microsoft YaHei UI" panose="020B0503020204020204" pitchFamily="34" charset="-122"/>
              </a:defRPr>
            </a:lvl1pPr>
          </a:lstStyle>
          <a:p>
            <a:pPr rtl="0"/>
            <a:r>
              <a:rPr lang="zh-CN" altLang="en-US" noProof="0"/>
              <a:t>图标</a:t>
            </a:r>
          </a:p>
        </p:txBody>
      </p:sp>
    </p:spTree>
    <p:extLst>
      <p:ext uri="{BB962C8B-B14F-4D97-AF65-F5344CB8AC3E}">
        <p14:creationId xmlns:p14="http://schemas.microsoft.com/office/powerpoint/2010/main" val="329625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 个垂直轻型图标项目符号">
    <p:spTree>
      <p:nvGrpSpPr>
        <p:cNvPr id="1" name=""/>
        <p:cNvGrpSpPr/>
        <p:nvPr/>
      </p:nvGrpSpPr>
      <p:grpSpPr>
        <a:xfrm>
          <a:off x="0" y="0"/>
          <a:ext cx="0" cy="0"/>
          <a:chOff x="0" y="0"/>
          <a:chExt cx="0" cy="0"/>
        </a:xfrm>
      </p:grpSpPr>
      <p:sp>
        <p:nvSpPr>
          <p:cNvPr id="31" name="椭圆形 30">
            <a:extLst>
              <a:ext uri="{FF2B5EF4-FFF2-40B4-BE49-F238E27FC236}">
                <a16:creationId xmlns:a16="http://schemas.microsoft.com/office/drawing/2014/main" id="{B8ACAEC3-8D8C-3848-8630-7A0DFF3F6116}"/>
              </a:ext>
            </a:extLst>
          </p:cNvPr>
          <p:cNvSpPr>
            <a:spLocks noChangeAspect="1"/>
          </p:cNvSpPr>
          <p:nvPr userDrawn="1"/>
        </p:nvSpPr>
        <p:spPr>
          <a:xfrm>
            <a:off x="8699143" y="3702940"/>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32" name="图片占位符 9">
            <a:extLst>
              <a:ext uri="{FF2B5EF4-FFF2-40B4-BE49-F238E27FC236}">
                <a16:creationId xmlns:a16="http://schemas.microsoft.com/office/drawing/2014/main" id="{CC12BEA0-F502-0646-A370-7ECF194608D0}"/>
              </a:ext>
            </a:extLst>
          </p:cNvPr>
          <p:cNvSpPr>
            <a:spLocks noGrp="1"/>
          </p:cNvSpPr>
          <p:nvPr>
            <p:ph type="pic" sz="quarter" idx="24" hasCustomPrompt="1"/>
          </p:nvPr>
        </p:nvSpPr>
        <p:spPr>
          <a:xfrm>
            <a:off x="8865103" y="3869836"/>
            <a:ext cx="929952" cy="929952"/>
          </a:xfrm>
          <a:prstGeom prst="ellipse">
            <a:avLst/>
          </a:prstGeom>
          <a:noFill/>
          <a:effectLst/>
        </p:spPr>
        <p:txBody>
          <a:bodyPr rtlCol="0" anchor="ctr">
            <a:normAutofit/>
          </a:bodyPr>
          <a:lstStyle>
            <a:lvl1pPr marL="0" indent="0" algn="ctr">
              <a:buNone/>
              <a:defRPr sz="1200" i="1">
                <a:latin typeface="Microsoft YaHei UI" panose="020B0503020204020204" pitchFamily="34" charset="-122"/>
                <a:ea typeface="Microsoft YaHei UI" panose="020B0503020204020204" pitchFamily="34" charset="-122"/>
              </a:defRPr>
            </a:lvl1pPr>
          </a:lstStyle>
          <a:p>
            <a:pPr rtl="0"/>
            <a:r>
              <a:rPr lang="zh-CN" altLang="en-US" noProof="0"/>
              <a:t>选择图标</a:t>
            </a:r>
          </a:p>
        </p:txBody>
      </p:sp>
      <p:sp>
        <p:nvSpPr>
          <p:cNvPr id="29" name="椭圆形 28">
            <a:extLst>
              <a:ext uri="{FF2B5EF4-FFF2-40B4-BE49-F238E27FC236}">
                <a16:creationId xmlns:a16="http://schemas.microsoft.com/office/drawing/2014/main" id="{D58C6160-632A-B540-A7E5-81F40CEC1FE7}"/>
              </a:ext>
            </a:extLst>
          </p:cNvPr>
          <p:cNvSpPr>
            <a:spLocks noChangeAspect="1"/>
          </p:cNvSpPr>
          <p:nvPr userDrawn="1"/>
        </p:nvSpPr>
        <p:spPr>
          <a:xfrm>
            <a:off x="6287247" y="370677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30" name="图片占位符 9">
            <a:extLst>
              <a:ext uri="{FF2B5EF4-FFF2-40B4-BE49-F238E27FC236}">
                <a16:creationId xmlns:a16="http://schemas.microsoft.com/office/drawing/2014/main" id="{EB2FEBB6-C1E0-0D47-8CCC-05EE2F756590}"/>
              </a:ext>
            </a:extLst>
          </p:cNvPr>
          <p:cNvSpPr>
            <a:spLocks noGrp="1"/>
          </p:cNvSpPr>
          <p:nvPr>
            <p:ph type="pic" sz="quarter" idx="23" hasCustomPrompt="1"/>
          </p:nvPr>
        </p:nvSpPr>
        <p:spPr>
          <a:xfrm>
            <a:off x="6452271" y="3873673"/>
            <a:ext cx="929952" cy="929952"/>
          </a:xfrm>
          <a:prstGeom prst="ellipse">
            <a:avLst/>
          </a:prstGeom>
          <a:noFill/>
          <a:effectLst/>
        </p:spPr>
        <p:txBody>
          <a:bodyPr rtlCol="0" anchor="ctr">
            <a:normAutofit/>
          </a:bodyPr>
          <a:lstStyle>
            <a:lvl1pPr marL="0" indent="0" algn="ctr">
              <a:buNone/>
              <a:defRPr sz="1200" i="1">
                <a:latin typeface="Microsoft YaHei UI" panose="020B0503020204020204" pitchFamily="34" charset="-122"/>
                <a:ea typeface="Microsoft YaHei UI" panose="020B0503020204020204" pitchFamily="34" charset="-122"/>
              </a:defRPr>
            </a:lvl1pPr>
          </a:lstStyle>
          <a:p>
            <a:pPr rtl="0"/>
            <a:r>
              <a:rPr lang="zh-CN" altLang="en-US" noProof="0"/>
              <a:t>选择图标</a:t>
            </a:r>
          </a:p>
        </p:txBody>
      </p:sp>
      <p:sp>
        <p:nvSpPr>
          <p:cNvPr id="22" name="椭圆形 21">
            <a:extLst>
              <a:ext uri="{FF2B5EF4-FFF2-40B4-BE49-F238E27FC236}">
                <a16:creationId xmlns:a16="http://schemas.microsoft.com/office/drawing/2014/main" id="{7215E544-9553-AC42-B5C3-F7AE9AD6D815}"/>
              </a:ext>
            </a:extLst>
          </p:cNvPr>
          <p:cNvSpPr>
            <a:spLocks noChangeAspect="1"/>
          </p:cNvSpPr>
          <p:nvPr userDrawn="1"/>
        </p:nvSpPr>
        <p:spPr>
          <a:xfrm>
            <a:off x="8699143"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3" name="椭圆形 2">
            <a:extLst>
              <a:ext uri="{FF2B5EF4-FFF2-40B4-BE49-F238E27FC236}">
                <a16:creationId xmlns:a16="http://schemas.microsoft.com/office/drawing/2014/main" id="{F76E934A-C634-DF4D-992A-6E01917693AD}"/>
              </a:ext>
            </a:extLst>
          </p:cNvPr>
          <p:cNvSpPr>
            <a:spLocks noChangeAspect="1"/>
          </p:cNvSpPr>
          <p:nvPr userDrawn="1"/>
        </p:nvSpPr>
        <p:spPr>
          <a:xfrm>
            <a:off x="6289119"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grpSp>
        <p:nvGrpSpPr>
          <p:cNvPr id="23" name="组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矩形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任意多边形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任意多边形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任意多边形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标题 1"/>
          <p:cNvSpPr>
            <a:spLocks noGrp="1"/>
          </p:cNvSpPr>
          <p:nvPr>
            <p:ph type="title"/>
          </p:nvPr>
        </p:nvSpPr>
        <p:spPr>
          <a:xfrm>
            <a:off x="1154956" y="2287088"/>
            <a:ext cx="3438881" cy="2283824"/>
          </a:xfrm>
        </p:spPr>
        <p:txBody>
          <a:bodyPr rtlCol="0" anchor="ctr"/>
          <a:lstStyle>
            <a:lvl1pPr algn="l">
              <a:defRPr sz="2300" b="0" cap="none">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82F4B901-0DDA-4F99-A065-C53EEA59421F}" type="datetime1">
              <a:rPr lang="zh-CN" altLang="en-US" smtClean="0"/>
              <a:pPr/>
              <a:t>2021/3/19</a:t>
            </a:fld>
            <a:endParaRPr lang="zh-CN" altLang="en-US"/>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15" name="矩形​​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9FF96B15-8338-45D5-A943-561235072D66}" type="slidenum">
              <a:rPr lang="en-US" altLang="zh-CN" smtClean="0"/>
              <a:pPr/>
              <a:t>‹#›</a:t>
            </a:fld>
            <a:endParaRPr lang="zh-CN" altLang="en-US"/>
          </a:p>
        </p:txBody>
      </p:sp>
      <p:sp>
        <p:nvSpPr>
          <p:cNvPr id="14" name="文本占位符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rtlCol="0">
            <a:normAutofit/>
          </a:bodyPr>
          <a:lstStyle>
            <a:lvl1pPr marL="0" indent="0" algn="ctr">
              <a:buNone/>
              <a:defRPr sz="1200">
                <a:latin typeface="Microsoft YaHei UI" panose="020B0503020204020204" pitchFamily="34" charset="-122"/>
                <a:ea typeface="Microsoft YaHei UI" panose="020B0503020204020204" pitchFamily="34" charset="-122"/>
              </a:defRPr>
            </a:lvl1pPr>
          </a:lstStyle>
          <a:p>
            <a:pPr lvl="0" rtl="0"/>
            <a:r>
              <a:rPr lang="zh-CN" altLang="en-US" noProof="0"/>
              <a:t>编辑项目符号说明</a:t>
            </a:r>
          </a:p>
        </p:txBody>
      </p:sp>
      <p:sp>
        <p:nvSpPr>
          <p:cNvPr id="18" name="文本占位符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rtlCol="0">
            <a:normAutofit/>
          </a:bodyPr>
          <a:lstStyle>
            <a:lvl1pPr marL="0" indent="0" algn="ctr">
              <a:buNone/>
              <a:defRPr sz="1200">
                <a:latin typeface="Microsoft YaHei UI" panose="020B0503020204020204" pitchFamily="34" charset="-122"/>
                <a:ea typeface="Microsoft YaHei UI" panose="020B0503020204020204" pitchFamily="34" charset="-122"/>
              </a:defRPr>
            </a:lvl1pPr>
          </a:lstStyle>
          <a:p>
            <a:pPr lvl="0" rtl="0"/>
            <a:r>
              <a:rPr lang="zh-CN" altLang="en-US" noProof="0"/>
              <a:t>编辑项目符号说明</a:t>
            </a:r>
          </a:p>
        </p:txBody>
      </p:sp>
      <p:sp>
        <p:nvSpPr>
          <p:cNvPr id="26" name="文本占位符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rtlCol="0">
            <a:normAutofit/>
          </a:bodyPr>
          <a:lstStyle>
            <a:lvl1pPr marL="0" indent="0" algn="ctr">
              <a:buNone/>
              <a:defRPr sz="1200">
                <a:latin typeface="Microsoft YaHei UI" panose="020B0503020204020204" pitchFamily="34" charset="-122"/>
                <a:ea typeface="Microsoft YaHei UI" panose="020B0503020204020204" pitchFamily="34" charset="-122"/>
              </a:defRPr>
            </a:lvl1pPr>
          </a:lstStyle>
          <a:p>
            <a:pPr lvl="0" rtl="0"/>
            <a:r>
              <a:rPr lang="zh-CN" altLang="en-US" noProof="0"/>
              <a:t>编辑项目符号说明</a:t>
            </a:r>
          </a:p>
        </p:txBody>
      </p:sp>
      <p:sp>
        <p:nvSpPr>
          <p:cNvPr id="28" name="文本占位符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rtlCol="0">
            <a:normAutofit/>
          </a:bodyPr>
          <a:lstStyle>
            <a:lvl1pPr marL="0" indent="0" algn="ctr">
              <a:buNone/>
              <a:defRPr sz="1200">
                <a:latin typeface="Microsoft YaHei UI" panose="020B0503020204020204" pitchFamily="34" charset="-122"/>
                <a:ea typeface="Microsoft YaHei UI" panose="020B0503020204020204" pitchFamily="34" charset="-122"/>
              </a:defRPr>
            </a:lvl1pPr>
          </a:lstStyle>
          <a:p>
            <a:pPr lvl="0" rtl="0"/>
            <a:r>
              <a:rPr lang="zh-CN" altLang="en-US" noProof="0"/>
              <a:t>编辑项目符号说明</a:t>
            </a:r>
          </a:p>
        </p:txBody>
      </p:sp>
      <p:sp>
        <p:nvSpPr>
          <p:cNvPr id="20" name="图片占位符 9">
            <a:extLst>
              <a:ext uri="{FF2B5EF4-FFF2-40B4-BE49-F238E27FC236}">
                <a16:creationId xmlns:a16="http://schemas.microsoft.com/office/drawing/2014/main" id="{8E97E18E-0E31-B542-9578-D6E4DCD84680}"/>
              </a:ext>
            </a:extLst>
          </p:cNvPr>
          <p:cNvSpPr>
            <a:spLocks noGrp="1"/>
          </p:cNvSpPr>
          <p:nvPr>
            <p:ph type="pic" sz="quarter" idx="21" hasCustomPrompt="1"/>
          </p:nvPr>
        </p:nvSpPr>
        <p:spPr>
          <a:xfrm>
            <a:off x="6454143" y="966213"/>
            <a:ext cx="929952" cy="929952"/>
          </a:xfrm>
          <a:prstGeom prst="ellipse">
            <a:avLst/>
          </a:prstGeom>
          <a:noFill/>
          <a:effectLst/>
        </p:spPr>
        <p:txBody>
          <a:bodyPr rtlCol="0" anchor="ctr">
            <a:normAutofit/>
          </a:bodyPr>
          <a:lstStyle>
            <a:lvl1pPr marL="0" indent="0" algn="ctr">
              <a:buNone/>
              <a:defRPr sz="1200" i="1">
                <a:latin typeface="Microsoft YaHei UI" panose="020B0503020204020204" pitchFamily="34" charset="-122"/>
                <a:ea typeface="Microsoft YaHei UI" panose="020B0503020204020204" pitchFamily="34" charset="-122"/>
              </a:defRPr>
            </a:lvl1pPr>
          </a:lstStyle>
          <a:p>
            <a:pPr rtl="0"/>
            <a:r>
              <a:rPr lang="zh-CN" altLang="en-US" noProof="0"/>
              <a:t>选择图标</a:t>
            </a:r>
          </a:p>
        </p:txBody>
      </p:sp>
      <p:sp>
        <p:nvSpPr>
          <p:cNvPr id="24" name="图片占位符 9">
            <a:extLst>
              <a:ext uri="{FF2B5EF4-FFF2-40B4-BE49-F238E27FC236}">
                <a16:creationId xmlns:a16="http://schemas.microsoft.com/office/drawing/2014/main" id="{7602DDF7-46BD-6045-BDB0-45F47B0B6A9C}"/>
              </a:ext>
            </a:extLst>
          </p:cNvPr>
          <p:cNvSpPr>
            <a:spLocks noGrp="1"/>
          </p:cNvSpPr>
          <p:nvPr>
            <p:ph type="pic" sz="quarter" idx="22" hasCustomPrompt="1"/>
          </p:nvPr>
        </p:nvSpPr>
        <p:spPr>
          <a:xfrm>
            <a:off x="8865103" y="965277"/>
            <a:ext cx="929952" cy="929952"/>
          </a:xfrm>
          <a:prstGeom prst="ellipse">
            <a:avLst/>
          </a:prstGeom>
          <a:noFill/>
          <a:effectLst/>
        </p:spPr>
        <p:txBody>
          <a:bodyPr rtlCol="0" anchor="ctr">
            <a:normAutofit/>
          </a:bodyPr>
          <a:lstStyle>
            <a:lvl1pPr marL="0" indent="0" algn="ctr">
              <a:buNone/>
              <a:defRPr sz="1200" i="1">
                <a:latin typeface="Microsoft YaHei UI" panose="020B0503020204020204" pitchFamily="34" charset="-122"/>
                <a:ea typeface="Microsoft YaHei UI" panose="020B0503020204020204" pitchFamily="34" charset="-122"/>
              </a:defRPr>
            </a:lvl1pPr>
          </a:lstStyle>
          <a:p>
            <a:pPr rtl="0"/>
            <a:r>
              <a:rPr lang="zh-CN" altLang="en-US" noProof="0"/>
              <a:t>选择图标</a:t>
            </a:r>
          </a:p>
        </p:txBody>
      </p:sp>
    </p:spTree>
    <p:extLst>
      <p:ext uri="{BB962C8B-B14F-4D97-AF65-F5344CB8AC3E}">
        <p14:creationId xmlns:p14="http://schemas.microsoft.com/office/powerpoint/2010/main" val="182046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 个垂直图标项目符号">
    <p:spTree>
      <p:nvGrpSpPr>
        <p:cNvPr id="1" name=""/>
        <p:cNvGrpSpPr/>
        <p:nvPr/>
      </p:nvGrpSpPr>
      <p:grpSpPr>
        <a:xfrm>
          <a:off x="0" y="0"/>
          <a:ext cx="0" cy="0"/>
          <a:chOff x="0" y="0"/>
          <a:chExt cx="0" cy="0"/>
        </a:xfrm>
      </p:grpSpPr>
      <p:sp>
        <p:nvSpPr>
          <p:cNvPr id="20" name="椭圆形 19">
            <a:extLst>
              <a:ext uri="{FF2B5EF4-FFF2-40B4-BE49-F238E27FC236}">
                <a16:creationId xmlns:a16="http://schemas.microsoft.com/office/drawing/2014/main" id="{86F73ED6-3B3B-5A45-912C-FCFD7D53593C}"/>
              </a:ext>
            </a:extLst>
          </p:cNvPr>
          <p:cNvSpPr>
            <a:spLocks noChangeAspect="1"/>
          </p:cNvSpPr>
          <p:nvPr userDrawn="1"/>
        </p:nvSpPr>
        <p:spPr>
          <a:xfrm>
            <a:off x="8699143" y="3702940"/>
            <a:ext cx="1261872" cy="12618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1" name="图片占位符 9">
            <a:extLst>
              <a:ext uri="{FF2B5EF4-FFF2-40B4-BE49-F238E27FC236}">
                <a16:creationId xmlns:a16="http://schemas.microsoft.com/office/drawing/2014/main" id="{B5971407-B12A-EE45-895D-769807DFC767}"/>
              </a:ext>
            </a:extLst>
          </p:cNvPr>
          <p:cNvSpPr>
            <a:spLocks noGrp="1"/>
          </p:cNvSpPr>
          <p:nvPr>
            <p:ph type="pic" sz="quarter" idx="24" hasCustomPrompt="1"/>
          </p:nvPr>
        </p:nvSpPr>
        <p:spPr>
          <a:xfrm>
            <a:off x="8865103" y="3869836"/>
            <a:ext cx="929952" cy="929952"/>
          </a:xfrm>
          <a:prstGeom prst="ellipse">
            <a:avLst/>
          </a:prstGeom>
          <a:noFill/>
          <a:effectLst/>
        </p:spPr>
        <p:txBody>
          <a:bodyPr rtlCol="0" anchor="ctr">
            <a:normAutofit/>
          </a:bodyPr>
          <a:lstStyle>
            <a:lvl1pPr marL="0" indent="0" algn="ctr">
              <a:buNone/>
              <a:defRPr sz="1200" i="1">
                <a:latin typeface="Microsoft YaHei UI" panose="020B0503020204020204" pitchFamily="34" charset="-122"/>
                <a:ea typeface="Microsoft YaHei UI" panose="020B0503020204020204" pitchFamily="34" charset="-122"/>
              </a:defRPr>
            </a:lvl1pPr>
          </a:lstStyle>
          <a:p>
            <a:pPr rtl="0"/>
            <a:r>
              <a:rPr lang="zh-CN" altLang="en-US" noProof="0"/>
              <a:t>选择图标</a:t>
            </a:r>
          </a:p>
        </p:txBody>
      </p:sp>
      <p:sp>
        <p:nvSpPr>
          <p:cNvPr id="22" name="椭圆形 21">
            <a:extLst>
              <a:ext uri="{FF2B5EF4-FFF2-40B4-BE49-F238E27FC236}">
                <a16:creationId xmlns:a16="http://schemas.microsoft.com/office/drawing/2014/main" id="{36215321-76D7-AD41-B779-DE347C617DB3}"/>
              </a:ext>
            </a:extLst>
          </p:cNvPr>
          <p:cNvSpPr>
            <a:spLocks noChangeAspect="1"/>
          </p:cNvSpPr>
          <p:nvPr userDrawn="1"/>
        </p:nvSpPr>
        <p:spPr>
          <a:xfrm>
            <a:off x="6288183" y="3706777"/>
            <a:ext cx="1261872" cy="12618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4" name="图片占位符 9">
            <a:extLst>
              <a:ext uri="{FF2B5EF4-FFF2-40B4-BE49-F238E27FC236}">
                <a16:creationId xmlns:a16="http://schemas.microsoft.com/office/drawing/2014/main" id="{E61684B2-1403-BD44-80B1-6A5C0D0A3C67}"/>
              </a:ext>
            </a:extLst>
          </p:cNvPr>
          <p:cNvSpPr>
            <a:spLocks noGrp="1"/>
          </p:cNvSpPr>
          <p:nvPr>
            <p:ph type="pic" sz="quarter" idx="23" hasCustomPrompt="1"/>
          </p:nvPr>
        </p:nvSpPr>
        <p:spPr>
          <a:xfrm>
            <a:off x="6454143" y="3873673"/>
            <a:ext cx="929952" cy="929952"/>
          </a:xfrm>
          <a:prstGeom prst="ellipse">
            <a:avLst/>
          </a:prstGeom>
          <a:noFill/>
          <a:effectLst/>
        </p:spPr>
        <p:txBody>
          <a:bodyPr rtlCol="0" anchor="ctr">
            <a:normAutofit/>
          </a:bodyPr>
          <a:lstStyle>
            <a:lvl1pPr marL="0" indent="0" algn="ctr">
              <a:buNone/>
              <a:defRPr sz="1200" i="1">
                <a:latin typeface="Microsoft YaHei UI" panose="020B0503020204020204" pitchFamily="34" charset="-122"/>
                <a:ea typeface="Microsoft YaHei UI" panose="020B0503020204020204" pitchFamily="34" charset="-122"/>
              </a:defRPr>
            </a:lvl1pPr>
          </a:lstStyle>
          <a:p>
            <a:pPr rtl="0"/>
            <a:r>
              <a:rPr lang="zh-CN" altLang="en-US" noProof="0"/>
              <a:t>选择图标</a:t>
            </a:r>
          </a:p>
        </p:txBody>
      </p:sp>
      <p:sp>
        <p:nvSpPr>
          <p:cNvPr id="29" name="椭圆形 28">
            <a:extLst>
              <a:ext uri="{FF2B5EF4-FFF2-40B4-BE49-F238E27FC236}">
                <a16:creationId xmlns:a16="http://schemas.microsoft.com/office/drawing/2014/main" id="{3B87B079-A5F0-D34B-90BD-17403B51EF47}"/>
              </a:ext>
            </a:extLst>
          </p:cNvPr>
          <p:cNvSpPr>
            <a:spLocks noChangeAspect="1"/>
          </p:cNvSpPr>
          <p:nvPr userDrawn="1"/>
        </p:nvSpPr>
        <p:spPr>
          <a:xfrm>
            <a:off x="8699143" y="799317"/>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30" name="椭圆形 29">
            <a:extLst>
              <a:ext uri="{FF2B5EF4-FFF2-40B4-BE49-F238E27FC236}">
                <a16:creationId xmlns:a16="http://schemas.microsoft.com/office/drawing/2014/main" id="{67169BE7-153A-034D-B3C8-A226C22DE09C}"/>
              </a:ext>
            </a:extLst>
          </p:cNvPr>
          <p:cNvSpPr>
            <a:spLocks noChangeAspect="1"/>
          </p:cNvSpPr>
          <p:nvPr userDrawn="1"/>
        </p:nvSpPr>
        <p:spPr>
          <a:xfrm>
            <a:off x="6288183" y="799317"/>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31" name="图片占位符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966213"/>
            <a:ext cx="929952" cy="929952"/>
          </a:xfrm>
          <a:prstGeom prst="ellipse">
            <a:avLst/>
          </a:prstGeom>
          <a:noFill/>
          <a:effectLst/>
        </p:spPr>
        <p:txBody>
          <a:bodyPr rtlCol="0" anchor="ctr">
            <a:normAutofit/>
          </a:bodyPr>
          <a:lstStyle>
            <a:lvl1pPr marL="0" indent="0" algn="ctr">
              <a:buNone/>
              <a:defRPr sz="1200" i="1">
                <a:latin typeface="Microsoft YaHei UI" panose="020B0503020204020204" pitchFamily="34" charset="-122"/>
                <a:ea typeface="Microsoft YaHei UI" panose="020B0503020204020204" pitchFamily="34" charset="-122"/>
              </a:defRPr>
            </a:lvl1pPr>
          </a:lstStyle>
          <a:p>
            <a:pPr rtl="0"/>
            <a:r>
              <a:rPr lang="zh-CN" altLang="en-US" noProof="0"/>
              <a:t>选择图标</a:t>
            </a:r>
          </a:p>
        </p:txBody>
      </p:sp>
      <p:sp>
        <p:nvSpPr>
          <p:cNvPr id="32" name="图片占位符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965277"/>
            <a:ext cx="929952" cy="929952"/>
          </a:xfrm>
          <a:prstGeom prst="ellipse">
            <a:avLst/>
          </a:prstGeom>
          <a:noFill/>
          <a:effectLst/>
        </p:spPr>
        <p:txBody>
          <a:bodyPr rtlCol="0" anchor="ctr">
            <a:normAutofit/>
          </a:bodyPr>
          <a:lstStyle>
            <a:lvl1pPr marL="0" indent="0" algn="ctr">
              <a:buNone/>
              <a:defRPr sz="1200" i="1">
                <a:latin typeface="Microsoft YaHei UI" panose="020B0503020204020204" pitchFamily="34" charset="-122"/>
                <a:ea typeface="Microsoft YaHei UI" panose="020B0503020204020204" pitchFamily="34" charset="-122"/>
              </a:defRPr>
            </a:lvl1pPr>
          </a:lstStyle>
          <a:p>
            <a:pPr rtl="0"/>
            <a:r>
              <a:rPr lang="zh-CN" altLang="en-US" noProof="0"/>
              <a:t>选择图标</a:t>
            </a:r>
          </a:p>
        </p:txBody>
      </p:sp>
      <p:grpSp>
        <p:nvGrpSpPr>
          <p:cNvPr id="23" name="组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矩形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任意多边形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任意多边形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任意多边形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标题 1"/>
          <p:cNvSpPr>
            <a:spLocks noGrp="1"/>
          </p:cNvSpPr>
          <p:nvPr>
            <p:ph type="title"/>
          </p:nvPr>
        </p:nvSpPr>
        <p:spPr>
          <a:xfrm>
            <a:off x="1154956" y="2287088"/>
            <a:ext cx="3438881" cy="2283824"/>
          </a:xfrm>
        </p:spPr>
        <p:txBody>
          <a:bodyPr rtlCol="0" anchor="ctr"/>
          <a:lstStyle>
            <a:lvl1pPr algn="l">
              <a:defRPr sz="2300" b="0" cap="none">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11C45B3-00BF-4043-99B8-9D3D7E8FF08E}" type="datetime1">
              <a:rPr lang="zh-CN" altLang="en-US" smtClean="0"/>
              <a:pPr/>
              <a:t>2021/3/19</a:t>
            </a:fld>
            <a:endParaRPr lang="zh-CN" altLang="en-US" dirty="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15" name="矩形​​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9FF96B15-8338-45D5-A943-561235072D66}" type="slidenum">
              <a:rPr lang="en-US" altLang="zh-CN" smtClean="0"/>
              <a:pPr/>
              <a:t>‹#›</a:t>
            </a:fld>
            <a:endParaRPr lang="zh-CN" altLang="en-US"/>
          </a:p>
        </p:txBody>
      </p:sp>
      <p:sp>
        <p:nvSpPr>
          <p:cNvPr id="14" name="文本占位符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rtlCol="0">
            <a:normAutofit/>
          </a:bodyPr>
          <a:lstStyle>
            <a:lvl1pPr marL="0" indent="0" algn="ctr">
              <a:buNone/>
              <a:defRPr sz="1200">
                <a:latin typeface="Microsoft YaHei UI" panose="020B0503020204020204" pitchFamily="34" charset="-122"/>
                <a:ea typeface="Microsoft YaHei UI" panose="020B0503020204020204" pitchFamily="34" charset="-122"/>
              </a:defRPr>
            </a:lvl1pPr>
          </a:lstStyle>
          <a:p>
            <a:pPr lvl="0" rtl="0"/>
            <a:r>
              <a:rPr lang="zh-CN" altLang="en-US" noProof="0"/>
              <a:t>编辑项目符号说明</a:t>
            </a:r>
          </a:p>
        </p:txBody>
      </p:sp>
      <p:sp>
        <p:nvSpPr>
          <p:cNvPr id="18" name="文本占位符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rtlCol="0">
            <a:normAutofit/>
          </a:bodyPr>
          <a:lstStyle>
            <a:lvl1pPr marL="0" indent="0" algn="ctr">
              <a:buNone/>
              <a:defRPr sz="1200">
                <a:latin typeface="Microsoft YaHei UI" panose="020B0503020204020204" pitchFamily="34" charset="-122"/>
                <a:ea typeface="Microsoft YaHei UI" panose="020B0503020204020204" pitchFamily="34" charset="-122"/>
              </a:defRPr>
            </a:lvl1pPr>
          </a:lstStyle>
          <a:p>
            <a:pPr lvl="0" rtl="0"/>
            <a:r>
              <a:rPr lang="zh-CN" altLang="en-US" noProof="0"/>
              <a:t>编辑项目符号说明</a:t>
            </a:r>
          </a:p>
        </p:txBody>
      </p:sp>
      <p:sp>
        <p:nvSpPr>
          <p:cNvPr id="26" name="文本占位符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rtlCol="0">
            <a:normAutofit/>
          </a:bodyPr>
          <a:lstStyle>
            <a:lvl1pPr marL="0" indent="0" algn="ctr">
              <a:buNone/>
              <a:defRPr sz="1200">
                <a:latin typeface="Microsoft YaHei UI" panose="020B0503020204020204" pitchFamily="34" charset="-122"/>
                <a:ea typeface="Microsoft YaHei UI" panose="020B0503020204020204" pitchFamily="34" charset="-122"/>
              </a:defRPr>
            </a:lvl1pPr>
          </a:lstStyle>
          <a:p>
            <a:pPr lvl="0" rtl="0"/>
            <a:r>
              <a:rPr lang="zh-CN" altLang="en-US" noProof="0"/>
              <a:t>编辑项目符号说明</a:t>
            </a:r>
          </a:p>
        </p:txBody>
      </p:sp>
      <p:sp>
        <p:nvSpPr>
          <p:cNvPr id="28" name="文本占位符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rtlCol="0">
            <a:normAutofit/>
          </a:bodyPr>
          <a:lstStyle>
            <a:lvl1pPr marL="0" indent="0" algn="ctr">
              <a:buNone/>
              <a:defRPr sz="1200">
                <a:latin typeface="Microsoft YaHei UI" panose="020B0503020204020204" pitchFamily="34" charset="-122"/>
                <a:ea typeface="Microsoft YaHei UI" panose="020B0503020204020204" pitchFamily="34" charset="-122"/>
              </a:defRPr>
            </a:lvl1pPr>
          </a:lstStyle>
          <a:p>
            <a:pPr lvl="0" rtl="0"/>
            <a:r>
              <a:rPr lang="zh-CN" altLang="en-US" noProof="0"/>
              <a:t>编辑项目符号说明</a:t>
            </a:r>
          </a:p>
        </p:txBody>
      </p:sp>
    </p:spTree>
    <p:extLst>
      <p:ext uri="{BB962C8B-B14F-4D97-AF65-F5344CB8AC3E}">
        <p14:creationId xmlns:p14="http://schemas.microsoft.com/office/powerpoint/2010/main" val="325413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个垂直图标项目符号">
    <p:spTree>
      <p:nvGrpSpPr>
        <p:cNvPr id="1" name=""/>
        <p:cNvGrpSpPr/>
        <p:nvPr/>
      </p:nvGrpSpPr>
      <p:grpSpPr>
        <a:xfrm>
          <a:off x="0" y="0"/>
          <a:ext cx="0" cy="0"/>
          <a:chOff x="0" y="0"/>
          <a:chExt cx="0" cy="0"/>
        </a:xfrm>
      </p:grpSpPr>
      <p:sp>
        <p:nvSpPr>
          <p:cNvPr id="29" name="椭圆形 28">
            <a:extLst>
              <a:ext uri="{FF2B5EF4-FFF2-40B4-BE49-F238E27FC236}">
                <a16:creationId xmlns:a16="http://schemas.microsoft.com/office/drawing/2014/main" id="{3B87B079-A5F0-D34B-90BD-17403B51EF47}"/>
              </a:ext>
            </a:extLst>
          </p:cNvPr>
          <p:cNvSpPr>
            <a:spLocks noChangeAspect="1"/>
          </p:cNvSpPr>
          <p:nvPr userDrawn="1"/>
        </p:nvSpPr>
        <p:spPr>
          <a:xfrm>
            <a:off x="8699143" y="2234226"/>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30" name="椭圆形 29">
            <a:extLst>
              <a:ext uri="{FF2B5EF4-FFF2-40B4-BE49-F238E27FC236}">
                <a16:creationId xmlns:a16="http://schemas.microsoft.com/office/drawing/2014/main" id="{67169BE7-153A-034D-B3C8-A226C22DE09C}"/>
              </a:ext>
            </a:extLst>
          </p:cNvPr>
          <p:cNvSpPr>
            <a:spLocks noChangeAspect="1"/>
          </p:cNvSpPr>
          <p:nvPr userDrawn="1"/>
        </p:nvSpPr>
        <p:spPr>
          <a:xfrm>
            <a:off x="6288183" y="2234226"/>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31" name="图片占位符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2401122"/>
            <a:ext cx="929952" cy="929952"/>
          </a:xfrm>
          <a:prstGeom prst="ellipse">
            <a:avLst/>
          </a:prstGeom>
          <a:noFill/>
          <a:effectLst/>
        </p:spPr>
        <p:txBody>
          <a:bodyPr rtlCol="0" anchor="ctr">
            <a:normAutofit/>
          </a:bodyPr>
          <a:lstStyle>
            <a:lvl1pPr marL="0" indent="0" algn="ctr">
              <a:buNone/>
              <a:defRPr sz="1200" i="1">
                <a:latin typeface="Microsoft YaHei UI" panose="020B0503020204020204" pitchFamily="34" charset="-122"/>
                <a:ea typeface="Microsoft YaHei UI" panose="020B0503020204020204" pitchFamily="34" charset="-122"/>
              </a:defRPr>
            </a:lvl1pPr>
          </a:lstStyle>
          <a:p>
            <a:pPr rtl="0"/>
            <a:r>
              <a:rPr lang="zh-CN" altLang="en-US" noProof="0"/>
              <a:t>选择图标</a:t>
            </a:r>
          </a:p>
        </p:txBody>
      </p:sp>
      <p:sp>
        <p:nvSpPr>
          <p:cNvPr id="32" name="图片占位符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2400186"/>
            <a:ext cx="929952" cy="929952"/>
          </a:xfrm>
          <a:prstGeom prst="ellipse">
            <a:avLst/>
          </a:prstGeom>
          <a:noFill/>
          <a:effectLst/>
        </p:spPr>
        <p:txBody>
          <a:bodyPr rtlCol="0" anchor="ctr">
            <a:normAutofit/>
          </a:bodyPr>
          <a:lstStyle>
            <a:lvl1pPr marL="0" indent="0" algn="ctr">
              <a:buNone/>
              <a:defRPr sz="1200" i="1">
                <a:latin typeface="Microsoft YaHei UI" panose="020B0503020204020204" pitchFamily="34" charset="-122"/>
                <a:ea typeface="Microsoft YaHei UI" panose="020B0503020204020204" pitchFamily="34" charset="-122"/>
              </a:defRPr>
            </a:lvl1pPr>
          </a:lstStyle>
          <a:p>
            <a:pPr rtl="0"/>
            <a:r>
              <a:rPr lang="zh-CN" altLang="en-US" noProof="0"/>
              <a:t>选择图标</a:t>
            </a:r>
          </a:p>
        </p:txBody>
      </p:sp>
      <p:grpSp>
        <p:nvGrpSpPr>
          <p:cNvPr id="23" name="组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矩形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任意多边形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任意多边形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任意多边形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标题 1"/>
          <p:cNvSpPr>
            <a:spLocks noGrp="1"/>
          </p:cNvSpPr>
          <p:nvPr>
            <p:ph type="title"/>
          </p:nvPr>
        </p:nvSpPr>
        <p:spPr>
          <a:xfrm>
            <a:off x="1154956" y="2287088"/>
            <a:ext cx="3438881" cy="2283824"/>
          </a:xfrm>
        </p:spPr>
        <p:txBody>
          <a:bodyPr rtlCol="0" anchor="ctr"/>
          <a:lstStyle>
            <a:lvl1pPr algn="l">
              <a:defRPr sz="2300" b="0" cap="none">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BEF4D054-7469-46F6-94FB-6316052DCC70}" type="datetime1">
              <a:rPr lang="zh-CN" altLang="en-US" smtClean="0"/>
              <a:pPr/>
              <a:t>2021/3/19</a:t>
            </a:fld>
            <a:endParaRPr lang="zh-CN" altLang="en-US"/>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15" name="矩形​​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9FF96B15-8338-45D5-A943-561235072D66}" type="slidenum">
              <a:rPr lang="en-US" altLang="zh-CN" smtClean="0"/>
              <a:pPr/>
              <a:t>‹#›</a:t>
            </a:fld>
            <a:endParaRPr lang="zh-CN" altLang="en-US"/>
          </a:p>
        </p:txBody>
      </p:sp>
      <p:sp>
        <p:nvSpPr>
          <p:cNvPr id="14" name="文本占位符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3785996"/>
            <a:ext cx="2325688" cy="1503455"/>
          </a:xfrm>
        </p:spPr>
        <p:txBody>
          <a:bodyPr rtlCol="0">
            <a:noAutofit/>
          </a:bodyPr>
          <a:lstStyle>
            <a:lvl1pPr marL="0" indent="0" algn="ctr">
              <a:buNone/>
              <a:defRPr sz="1200">
                <a:latin typeface="Microsoft YaHei UI" panose="020B0503020204020204" pitchFamily="34" charset="-122"/>
                <a:ea typeface="Microsoft YaHei UI" panose="020B0503020204020204" pitchFamily="34" charset="-122"/>
              </a:defRPr>
            </a:lvl1pPr>
          </a:lstStyle>
          <a:p>
            <a:pPr lvl="0" rtl="0"/>
            <a:r>
              <a:rPr lang="zh-CN" altLang="en-US" noProof="0"/>
              <a:t>编辑项目符号说明</a:t>
            </a:r>
          </a:p>
        </p:txBody>
      </p:sp>
      <p:sp>
        <p:nvSpPr>
          <p:cNvPr id="18" name="文本占位符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3785996"/>
            <a:ext cx="2325688" cy="1503455"/>
          </a:xfrm>
        </p:spPr>
        <p:txBody>
          <a:bodyPr rtlCol="0">
            <a:noAutofit/>
          </a:bodyPr>
          <a:lstStyle>
            <a:lvl1pPr marL="0" indent="0" algn="ctr">
              <a:buNone/>
              <a:defRPr sz="1200">
                <a:latin typeface="Microsoft YaHei UI" panose="020B0503020204020204" pitchFamily="34" charset="-122"/>
                <a:ea typeface="Microsoft YaHei UI" panose="020B0503020204020204" pitchFamily="34" charset="-122"/>
              </a:defRPr>
            </a:lvl1pPr>
          </a:lstStyle>
          <a:p>
            <a:pPr lvl="0" rtl="0"/>
            <a:r>
              <a:rPr lang="zh-CN" altLang="en-US" noProof="0"/>
              <a:t>编辑项目符号说明</a:t>
            </a:r>
          </a:p>
        </p:txBody>
      </p:sp>
    </p:spTree>
    <p:extLst>
      <p:ext uri="{BB962C8B-B14F-4D97-AF65-F5344CB8AC3E}">
        <p14:creationId xmlns:p14="http://schemas.microsoft.com/office/powerpoint/2010/main" val="2465061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 个水平图标项目符号">
    <p:spTree>
      <p:nvGrpSpPr>
        <p:cNvPr id="1" name=""/>
        <p:cNvGrpSpPr/>
        <p:nvPr/>
      </p:nvGrpSpPr>
      <p:grpSpPr>
        <a:xfrm>
          <a:off x="0" y="0"/>
          <a:ext cx="0" cy="0"/>
          <a:chOff x="0" y="0"/>
          <a:chExt cx="0" cy="0"/>
        </a:xfrm>
      </p:grpSpPr>
      <p:sp>
        <p:nvSpPr>
          <p:cNvPr id="32" name="椭圆形 31">
            <a:extLst>
              <a:ext uri="{FF2B5EF4-FFF2-40B4-BE49-F238E27FC236}">
                <a16:creationId xmlns:a16="http://schemas.microsoft.com/office/drawing/2014/main" id="{F625DE42-6A2A-D745-B1F8-2AF2793533BE}"/>
              </a:ext>
            </a:extLst>
          </p:cNvPr>
          <p:cNvSpPr>
            <a:spLocks noChangeAspect="1"/>
          </p:cNvSpPr>
          <p:nvPr userDrawn="1"/>
        </p:nvSpPr>
        <p:spPr>
          <a:xfrm>
            <a:off x="8404601" y="3981394"/>
            <a:ext cx="1042415" cy="10424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33" name="图片占位符 9">
            <a:extLst>
              <a:ext uri="{FF2B5EF4-FFF2-40B4-BE49-F238E27FC236}">
                <a16:creationId xmlns:a16="http://schemas.microsoft.com/office/drawing/2014/main" id="{A87D37E3-62A9-1F44-8520-EBED16BF1C0F}"/>
              </a:ext>
            </a:extLst>
          </p:cNvPr>
          <p:cNvSpPr>
            <a:spLocks noGrp="1"/>
          </p:cNvSpPr>
          <p:nvPr>
            <p:ph type="pic" sz="quarter" idx="24" hasCustomPrompt="1"/>
          </p:nvPr>
        </p:nvSpPr>
        <p:spPr>
          <a:xfrm>
            <a:off x="8535100" y="4123125"/>
            <a:ext cx="781417" cy="758952"/>
          </a:xfrm>
          <a:prstGeom prst="ellipse">
            <a:avLst/>
          </a:prstGeom>
          <a:noFill/>
          <a:effectLst/>
        </p:spPr>
        <p:txBody>
          <a:bodyPr rtlCol="0" anchor="ctr">
            <a:normAutofit/>
          </a:bodyPr>
          <a:lstStyle>
            <a:lvl1pPr marL="0" indent="0" algn="ctr">
              <a:buNone/>
              <a:defRPr sz="1200" i="1">
                <a:latin typeface="Microsoft YaHei UI" panose="020B0503020204020204" pitchFamily="34" charset="-122"/>
                <a:ea typeface="Microsoft YaHei UI" panose="020B0503020204020204" pitchFamily="34" charset="-122"/>
              </a:defRPr>
            </a:lvl1pPr>
          </a:lstStyle>
          <a:p>
            <a:pPr rtl="0"/>
            <a:r>
              <a:rPr lang="zh-CN" altLang="en-US" noProof="0"/>
              <a:t>选择图标</a:t>
            </a:r>
          </a:p>
        </p:txBody>
      </p:sp>
      <p:sp>
        <p:nvSpPr>
          <p:cNvPr id="29" name="椭圆形 28">
            <a:extLst>
              <a:ext uri="{FF2B5EF4-FFF2-40B4-BE49-F238E27FC236}">
                <a16:creationId xmlns:a16="http://schemas.microsoft.com/office/drawing/2014/main" id="{75F8797D-AFBD-534A-AC82-DE2B7BAECE83}"/>
              </a:ext>
            </a:extLst>
          </p:cNvPr>
          <p:cNvSpPr>
            <a:spLocks noChangeAspect="1"/>
          </p:cNvSpPr>
          <p:nvPr userDrawn="1"/>
        </p:nvSpPr>
        <p:spPr>
          <a:xfrm>
            <a:off x="8404601" y="1932281"/>
            <a:ext cx="1042415" cy="10424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30" name="图片占位符 9">
            <a:extLst>
              <a:ext uri="{FF2B5EF4-FFF2-40B4-BE49-F238E27FC236}">
                <a16:creationId xmlns:a16="http://schemas.microsoft.com/office/drawing/2014/main" id="{EFE809D2-16A3-B143-BC10-FEC397E62C62}"/>
              </a:ext>
            </a:extLst>
          </p:cNvPr>
          <p:cNvSpPr>
            <a:spLocks noGrp="1"/>
          </p:cNvSpPr>
          <p:nvPr>
            <p:ph type="pic" sz="quarter" idx="23" hasCustomPrompt="1"/>
          </p:nvPr>
        </p:nvSpPr>
        <p:spPr>
          <a:xfrm>
            <a:off x="8535100" y="2074012"/>
            <a:ext cx="781417" cy="758952"/>
          </a:xfrm>
          <a:prstGeom prst="ellipse">
            <a:avLst/>
          </a:prstGeom>
          <a:noFill/>
          <a:effectLst/>
        </p:spPr>
        <p:txBody>
          <a:bodyPr rtlCol="0" anchor="ctr">
            <a:normAutofit/>
          </a:bodyPr>
          <a:lstStyle>
            <a:lvl1pPr marL="0" indent="0" algn="ctr">
              <a:buNone/>
              <a:defRPr sz="1200" i="1">
                <a:latin typeface="Microsoft YaHei UI" panose="020B0503020204020204" pitchFamily="34" charset="-122"/>
                <a:ea typeface="Microsoft YaHei UI" panose="020B0503020204020204" pitchFamily="34" charset="-122"/>
              </a:defRPr>
            </a:lvl1pPr>
          </a:lstStyle>
          <a:p>
            <a:pPr rtl="0"/>
            <a:r>
              <a:rPr lang="zh-CN" altLang="en-US" noProof="0"/>
              <a:t>选择图标</a:t>
            </a:r>
          </a:p>
        </p:txBody>
      </p:sp>
      <p:grpSp>
        <p:nvGrpSpPr>
          <p:cNvPr id="23" name="组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矩形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任意多边形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任意多边形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任意多边形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标题 1"/>
          <p:cNvSpPr>
            <a:spLocks noGrp="1"/>
          </p:cNvSpPr>
          <p:nvPr>
            <p:ph type="title"/>
          </p:nvPr>
        </p:nvSpPr>
        <p:spPr>
          <a:xfrm>
            <a:off x="1154956" y="2287088"/>
            <a:ext cx="3438881" cy="2283824"/>
          </a:xfrm>
        </p:spPr>
        <p:txBody>
          <a:bodyPr rtlCol="0" anchor="ctr"/>
          <a:lstStyle>
            <a:lvl1pPr algn="l">
              <a:defRPr sz="2300" b="0" cap="none">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BAB196E2-8ABF-4D29-B664-9D39F805621F}" type="datetime1">
              <a:rPr lang="zh-CN" altLang="en-US" smtClean="0"/>
              <a:pPr/>
              <a:t>2021/3/19</a:t>
            </a:fld>
            <a:endParaRPr lang="zh-CN" altLang="en-US"/>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15" name="矩形​​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9FF96B15-8338-45D5-A943-561235072D66}" type="slidenum">
              <a:rPr lang="en-US" altLang="zh-CN" smtClean="0"/>
              <a:pPr/>
              <a:t>‹#›</a:t>
            </a:fld>
            <a:endParaRPr lang="zh-CN" altLang="en-US"/>
          </a:p>
        </p:txBody>
      </p:sp>
      <p:sp>
        <p:nvSpPr>
          <p:cNvPr id="14" name="文本占位符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6189670" y="1840992"/>
            <a:ext cx="2095046" cy="1225056"/>
          </a:xfrm>
        </p:spPr>
        <p:txBody>
          <a:bodyPr rtlCol="0" anchor="ctr">
            <a:noAutofit/>
          </a:bodyPr>
          <a:lstStyle>
            <a:lvl1pPr marL="0" indent="0" algn="l">
              <a:buNone/>
              <a:defRPr sz="1200">
                <a:latin typeface="Microsoft YaHei UI" panose="020B0503020204020204" pitchFamily="34" charset="-122"/>
                <a:ea typeface="Microsoft YaHei UI" panose="020B0503020204020204" pitchFamily="34" charset="-122"/>
              </a:defRPr>
            </a:lvl1pPr>
          </a:lstStyle>
          <a:p>
            <a:pPr lvl="0" rtl="0"/>
            <a:r>
              <a:rPr lang="zh-CN" altLang="en-US" noProof="0"/>
              <a:t>编辑项目符号说明</a:t>
            </a:r>
          </a:p>
        </p:txBody>
      </p:sp>
      <p:sp>
        <p:nvSpPr>
          <p:cNvPr id="18" name="文本占位符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9519533" y="1840992"/>
            <a:ext cx="2095046" cy="1225056"/>
          </a:xfrm>
        </p:spPr>
        <p:txBody>
          <a:bodyPr rtlCol="0" anchor="ctr">
            <a:noAutofit/>
          </a:bodyPr>
          <a:lstStyle>
            <a:lvl1pPr marL="0" indent="0" algn="l">
              <a:buNone/>
              <a:defRPr sz="1200">
                <a:latin typeface="Microsoft YaHei UI" panose="020B0503020204020204" pitchFamily="34" charset="-122"/>
                <a:ea typeface="Microsoft YaHei UI" panose="020B0503020204020204" pitchFamily="34" charset="-122"/>
              </a:defRPr>
            </a:lvl1pPr>
          </a:lstStyle>
          <a:p>
            <a:pPr lvl="0" rtl="0"/>
            <a:r>
              <a:rPr lang="zh-CN" altLang="en-US" noProof="0"/>
              <a:t>编辑项目符号说明</a:t>
            </a:r>
          </a:p>
        </p:txBody>
      </p:sp>
      <p:sp>
        <p:nvSpPr>
          <p:cNvPr id="26" name="文本占位符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6189670" y="3891529"/>
            <a:ext cx="2095046" cy="1222144"/>
          </a:xfrm>
        </p:spPr>
        <p:txBody>
          <a:bodyPr rtlCol="0" anchor="ctr">
            <a:noAutofit/>
          </a:bodyPr>
          <a:lstStyle>
            <a:lvl1pPr marL="0" indent="0" algn="l">
              <a:buNone/>
              <a:defRPr sz="1200">
                <a:latin typeface="Microsoft YaHei UI" panose="020B0503020204020204" pitchFamily="34" charset="-122"/>
                <a:ea typeface="Microsoft YaHei UI" panose="020B0503020204020204" pitchFamily="34" charset="-122"/>
              </a:defRPr>
            </a:lvl1pPr>
          </a:lstStyle>
          <a:p>
            <a:pPr lvl="0" rtl="0"/>
            <a:r>
              <a:rPr lang="zh-CN" altLang="en-US" noProof="0"/>
              <a:t>编辑项目符号说明</a:t>
            </a:r>
          </a:p>
        </p:txBody>
      </p:sp>
      <p:sp>
        <p:nvSpPr>
          <p:cNvPr id="28" name="文本占位符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9519533" y="3891529"/>
            <a:ext cx="2095046" cy="1222144"/>
          </a:xfrm>
        </p:spPr>
        <p:txBody>
          <a:bodyPr rtlCol="0" anchor="ctr">
            <a:noAutofit/>
          </a:bodyPr>
          <a:lstStyle>
            <a:lvl1pPr marL="0" indent="0" algn="l">
              <a:buNone/>
              <a:defRPr sz="1200">
                <a:latin typeface="Microsoft YaHei UI" panose="020B0503020204020204" pitchFamily="34" charset="-122"/>
                <a:ea typeface="Microsoft YaHei UI" panose="020B0503020204020204" pitchFamily="34" charset="-122"/>
              </a:defRPr>
            </a:lvl1pPr>
          </a:lstStyle>
          <a:p>
            <a:pPr lvl="0" rtl="0"/>
            <a:r>
              <a:rPr lang="zh-CN" altLang="en-US" noProof="0"/>
              <a:t>编辑项目符号说明</a:t>
            </a:r>
          </a:p>
        </p:txBody>
      </p:sp>
      <p:sp>
        <p:nvSpPr>
          <p:cNvPr id="20" name="椭圆形 19">
            <a:extLst>
              <a:ext uri="{FF2B5EF4-FFF2-40B4-BE49-F238E27FC236}">
                <a16:creationId xmlns:a16="http://schemas.microsoft.com/office/drawing/2014/main" id="{73963115-25B3-494B-9A13-AC92EFE94C09}"/>
              </a:ext>
            </a:extLst>
          </p:cNvPr>
          <p:cNvSpPr>
            <a:spLocks noChangeAspect="1"/>
          </p:cNvSpPr>
          <p:nvPr userDrawn="1"/>
        </p:nvSpPr>
        <p:spPr>
          <a:xfrm>
            <a:off x="5070995" y="1932281"/>
            <a:ext cx="1042415" cy="1042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1" name="图片占位符 9">
            <a:extLst>
              <a:ext uri="{FF2B5EF4-FFF2-40B4-BE49-F238E27FC236}">
                <a16:creationId xmlns:a16="http://schemas.microsoft.com/office/drawing/2014/main" id="{3C759269-D6E6-2B41-8BEE-8B5AFB809B6A}"/>
              </a:ext>
            </a:extLst>
          </p:cNvPr>
          <p:cNvSpPr>
            <a:spLocks noGrp="1"/>
          </p:cNvSpPr>
          <p:nvPr>
            <p:ph type="pic" sz="quarter" idx="21" hasCustomPrompt="1"/>
          </p:nvPr>
        </p:nvSpPr>
        <p:spPr>
          <a:xfrm>
            <a:off x="5201494" y="2074012"/>
            <a:ext cx="781417" cy="758952"/>
          </a:xfrm>
          <a:prstGeom prst="ellipse">
            <a:avLst/>
          </a:prstGeom>
          <a:noFill/>
          <a:effectLst/>
        </p:spPr>
        <p:txBody>
          <a:bodyPr rtlCol="0" anchor="ctr">
            <a:normAutofit/>
          </a:bodyPr>
          <a:lstStyle>
            <a:lvl1pPr marL="0" indent="0" algn="ctr">
              <a:buNone/>
              <a:defRPr sz="1200" i="1">
                <a:latin typeface="Microsoft YaHei UI" panose="020B0503020204020204" pitchFamily="34" charset="-122"/>
                <a:ea typeface="Microsoft YaHei UI" panose="020B0503020204020204" pitchFamily="34" charset="-122"/>
              </a:defRPr>
            </a:lvl1pPr>
          </a:lstStyle>
          <a:p>
            <a:pPr rtl="0"/>
            <a:r>
              <a:rPr lang="zh-CN" altLang="en-US" noProof="0"/>
              <a:t>选择图标</a:t>
            </a:r>
          </a:p>
        </p:txBody>
      </p:sp>
      <p:sp>
        <p:nvSpPr>
          <p:cNvPr id="22" name="椭圆形 21">
            <a:extLst>
              <a:ext uri="{FF2B5EF4-FFF2-40B4-BE49-F238E27FC236}">
                <a16:creationId xmlns:a16="http://schemas.microsoft.com/office/drawing/2014/main" id="{43E569D5-DC38-7C46-95CD-ACFBFBF591A2}"/>
              </a:ext>
            </a:extLst>
          </p:cNvPr>
          <p:cNvSpPr>
            <a:spLocks noChangeAspect="1"/>
          </p:cNvSpPr>
          <p:nvPr userDrawn="1"/>
        </p:nvSpPr>
        <p:spPr>
          <a:xfrm>
            <a:off x="5070995" y="3981394"/>
            <a:ext cx="1042415" cy="10424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4" name="图片占位符 9">
            <a:extLst>
              <a:ext uri="{FF2B5EF4-FFF2-40B4-BE49-F238E27FC236}">
                <a16:creationId xmlns:a16="http://schemas.microsoft.com/office/drawing/2014/main" id="{E8396DFD-D667-2648-9BE4-6237690F7999}"/>
              </a:ext>
            </a:extLst>
          </p:cNvPr>
          <p:cNvSpPr>
            <a:spLocks noGrp="1"/>
          </p:cNvSpPr>
          <p:nvPr>
            <p:ph type="pic" sz="quarter" idx="22" hasCustomPrompt="1"/>
          </p:nvPr>
        </p:nvSpPr>
        <p:spPr>
          <a:xfrm>
            <a:off x="5201494" y="4123125"/>
            <a:ext cx="781417" cy="758952"/>
          </a:xfrm>
          <a:prstGeom prst="ellipse">
            <a:avLst/>
          </a:prstGeom>
          <a:noFill/>
          <a:effectLst/>
        </p:spPr>
        <p:txBody>
          <a:bodyPr rtlCol="0" anchor="ctr">
            <a:normAutofit/>
          </a:bodyPr>
          <a:lstStyle>
            <a:lvl1pPr marL="0" indent="0" algn="ctr">
              <a:buNone/>
              <a:defRPr sz="1200" i="1">
                <a:latin typeface="Microsoft YaHei UI" panose="020B0503020204020204" pitchFamily="34" charset="-122"/>
                <a:ea typeface="Microsoft YaHei UI" panose="020B0503020204020204" pitchFamily="34" charset="-122"/>
              </a:defRPr>
            </a:lvl1pPr>
          </a:lstStyle>
          <a:p>
            <a:pPr rtl="0"/>
            <a:r>
              <a:rPr lang="zh-CN" altLang="en-US" noProof="0"/>
              <a:t>选择图标</a:t>
            </a:r>
          </a:p>
        </p:txBody>
      </p:sp>
    </p:spTree>
    <p:extLst>
      <p:ext uri="{BB962C8B-B14F-4D97-AF65-F5344CB8AC3E}">
        <p14:creationId xmlns:p14="http://schemas.microsoft.com/office/powerpoint/2010/main" val="292990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组 8"/>
          <p:cNvGrpSpPr/>
          <p:nvPr/>
        </p:nvGrpSpPr>
        <p:grpSpPr>
          <a:xfrm>
            <a:off x="0" y="-2373"/>
            <a:ext cx="12192000" cy="6867027"/>
            <a:chOff x="0" y="-2373"/>
            <a:chExt cx="12192000" cy="6867027"/>
          </a:xfrm>
        </p:grpSpPr>
        <p:sp>
          <p:nvSpPr>
            <p:cNvPr id="26" name="矩形 25"/>
            <p:cNvSpPr/>
            <p:nvPr/>
          </p:nvSpPr>
          <p:spPr>
            <a:xfrm>
              <a:off x="0" y="0"/>
              <a:ext cx="12192000" cy="6858000"/>
            </a:xfrm>
            <a:prstGeom prst="rect">
              <a:avLst/>
            </a:prstGeom>
            <a:blipFill>
              <a:blip r:embed="rId17">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椭圆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椭圆形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椭圆形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椭圆形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椭圆形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任意多边形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任意多边形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任意多边形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标题占位符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pPr rtl="0"/>
            <a:r>
              <a:rPr lang="zh-CN" altLang="en-US" noProof="0" dirty="0"/>
              <a:t>单击此处编辑母版标题样式</a:t>
            </a:r>
          </a:p>
        </p:txBody>
      </p:sp>
      <p:sp>
        <p:nvSpPr>
          <p:cNvPr id="3" name="文本占位符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rtl="0"/>
            <a:r>
              <a:rPr lang="zh-CN" altLang="en-US" noProof="0" dirty="0"/>
              <a:t>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E6A7C5D2-C339-49DC-8EC9-7AD5BC645EBB}" type="datetime1">
              <a:rPr lang="zh-CN" altLang="en-US" smtClean="0"/>
              <a:pPr/>
              <a:t>2021/3/19</a:t>
            </a:fld>
            <a:endParaRPr lang="zh-CN" altLang="en-US" dirty="0"/>
          </a:p>
        </p:txBody>
      </p:sp>
      <p:sp>
        <p:nvSpPr>
          <p:cNvPr id="5" name="页脚占位符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endParaRPr lang="zh-CN" altLang="en-US" dirty="0"/>
          </a:p>
        </p:txBody>
      </p:sp>
      <p:sp>
        <p:nvSpPr>
          <p:cNvPr id="22" name="矩形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幻灯片编号占位符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icrosoft YaHei UI" panose="020B0503020204020204" pitchFamily="34" charset="-122"/>
                <a:ea typeface="Microsoft YaHei UI" panose="020B0503020204020204" pitchFamily="34" charset="-122"/>
              </a:defRPr>
            </a:lvl1pPr>
          </a:lstStyle>
          <a:p>
            <a:fld id="{9FF96B15-8338-45D5-A943-561235072D66}" type="slidenum">
              <a:rPr lang="en-US" altLang="zh-CN" smtClean="0"/>
              <a:pPr/>
              <a:t>‹#›</a:t>
            </a:fld>
            <a:endParaRPr lang="zh-CN" altLang="en-US" dirty="0"/>
          </a:p>
        </p:txBody>
      </p:sp>
    </p:spTree>
    <p:extLst>
      <p:ext uri="{BB962C8B-B14F-4D97-AF65-F5344CB8AC3E}">
        <p14:creationId xmlns:p14="http://schemas.microsoft.com/office/powerpoint/2010/main" val="2063915332"/>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59" r:id="rId4"/>
    <p:sldLayoutId id="2147483860" r:id="rId5"/>
    <p:sldLayoutId id="2147483861" r:id="rId6"/>
    <p:sldLayoutId id="2147483862" r:id="rId7"/>
    <p:sldLayoutId id="2147483864" r:id="rId8"/>
    <p:sldLayoutId id="2147483863" r:id="rId9"/>
    <p:sldLayoutId id="2147483858" r:id="rId10"/>
    <p:sldLayoutId id="2147483865" r:id="rId11"/>
    <p:sldLayoutId id="2147483844" r:id="rId12"/>
    <p:sldLayoutId id="2147483845" r:id="rId13"/>
    <p:sldLayoutId id="2147483846" r:id="rId14"/>
    <p:sldLayoutId id="2147483847" r:id="rId15"/>
  </p:sldLayoutIdLst>
  <p:hf hdr="0" ftr="0" dt="0"/>
  <p:txStyles>
    <p:titleStyle>
      <a:lvl1pPr algn="l" defTabSz="457200" rtl="0" eaLnBrk="1" latinLnBrk="0" hangingPunct="1">
        <a:spcBef>
          <a:spcPct val="0"/>
        </a:spcBef>
        <a:buNone/>
        <a:defRPr sz="3600" b="0" i="0" kern="1200">
          <a:solidFill>
            <a:schemeClr val="bg2"/>
          </a:solidFill>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hyperlink" Target="https://mp.weixin.qq.com/s?__biz=MzkyNjE4OTExMA==&amp;mid=2247484060&amp;idx=1&amp;sn=fa65100083287d9a3278b42833dbe8d5&amp;chksm=c23a51c5f54dd8d3a711bf89edaf7a89867000410701919032691c25effd37b3e2599bdeea0e&amp;mpshare=1&amp;scene=22&amp;srcid=0314oE1YSzDkIFnNS8bsCGtL&amp;sharer_sharetime=1615668525630&amp;sharer_shareid=5d21207a345f09c4231c830012b1ac8f#rd" TargetMode="Externa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hyperlink" Target="https://mp.weixin.qq.com/s?__biz=MzA5NDAzMDU5Mg==&amp;mid=2651960498&amp;idx=1&amp;sn=9c18ec898cb706d9f60640a69868b8f4&amp;chksm=8bb1caddbcc643cb327ad707d40f55a7b3846464a6d69f6145a36b34cfde462d39c753511786&amp;mpshare=1&amp;scene=23&amp;srcid=0314lYXANW0GXdTXiIXW0r3y&amp;sharer_sharetime=1615700018384&amp;sharer_shareid=5d21207a345f09c4231c830012b1ac8f#rd" TargetMode="External"/><Relationship Id="rId7" Type="http://schemas.openxmlformats.org/officeDocument/2006/relationships/hyperlink" Target="https://github.com/awesomedata/awesome-public-datasets" TargetMode="External"/><Relationship Id="rId2" Type="http://schemas.openxmlformats.org/officeDocument/2006/relationships/hyperlink" Target="https://mp.weixin.qq.com/s?__biz=MzIxMzQ1MDE4NQ==&amp;mid=2247493641&amp;idx=1&amp;sn=e09673c8267ebdfa279c58bab32204e0&amp;chksm=97b404afa0c38db901a6c1ba7d6070dc9cdec836eb92ebfc61536481b1886906a2a8ada06252&amp;mpshare=1&amp;scene=23&amp;srcid=0301mTr5vst6ANQ2BMx51Ux4&amp;sharer_sharetime=1614611683305&amp;sharer_shareid=5d21207a345f09c4231c830012b1ac8f#rd" TargetMode="External"/><Relationship Id="rId1" Type="http://schemas.openxmlformats.org/officeDocument/2006/relationships/slideLayout" Target="../slideLayouts/slideLayout2.xml"/><Relationship Id="rId6" Type="http://schemas.openxmlformats.org/officeDocument/2006/relationships/hyperlink" Target="https://www.toutiao.com/i6820554482955321868/?tt_from=mobile_qq&amp;utm_campaign=client_share&amp;timestamp=1589005186&amp;app=news_article&amp;utm_source=mobile_qq&amp;utm_medium=toutiao_android&amp;use_new_style=0&amp;req_id=202005091419450101290400420B66B55A&amp;group_id=6820554482955321868" TargetMode="External"/><Relationship Id="rId5" Type="http://schemas.openxmlformats.org/officeDocument/2006/relationships/hyperlink" Target="https://mp.weixin.qq.com/s/Kga9u5_Vxefj_1lljC_IAg" TargetMode="External"/><Relationship Id="rId4" Type="http://schemas.openxmlformats.org/officeDocument/2006/relationships/hyperlink" Target="https://mp.weixin.qq.com/s/DVLVyFygvXGjs6zh9nX8pw"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3js.org/" TargetMode="External"/><Relationship Id="rId2" Type="http://schemas.openxmlformats.org/officeDocument/2006/relationships/hyperlink" Target="https://echarts.apache.org/zh/index.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www.cahe.edu.cn/site/content/11857.html" TargetMode="Externa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29B41E-FC51-4047-9C2D-7FA6782DAFEB}"/>
              </a:ext>
            </a:extLst>
          </p:cNvPr>
          <p:cNvSpPr>
            <a:spLocks noGrp="1"/>
          </p:cNvSpPr>
          <p:nvPr>
            <p:ph type="ctrTitle"/>
          </p:nvPr>
        </p:nvSpPr>
        <p:spPr>
          <a:xfrm>
            <a:off x="1840755" y="1605957"/>
            <a:ext cx="8825658" cy="2677648"/>
          </a:xfrm>
        </p:spPr>
        <p:txBody>
          <a:bodyPr rtlCol="0" anchor="ctr"/>
          <a:lstStyle/>
          <a:p>
            <a:pPr algn="ctr"/>
            <a:r>
              <a:rPr lang="zh-CN" altLang="en-US" sz="4800" dirty="0">
                <a:solidFill>
                  <a:schemeClr val="bg1"/>
                </a:solidFill>
                <a:effectLst>
                  <a:outerShdw blurRad="38100" dist="38100" dir="2700000" algn="tl">
                    <a:srgbClr val="000000">
                      <a:alpha val="43137"/>
                    </a:srgbClr>
                  </a:outerShdw>
                </a:effectLst>
              </a:rPr>
              <a:t>计算机设计大赛解读与咨询会</a:t>
            </a:r>
          </a:p>
        </p:txBody>
      </p:sp>
      <p:sp>
        <p:nvSpPr>
          <p:cNvPr id="3" name="副标题 2">
            <a:extLst>
              <a:ext uri="{FF2B5EF4-FFF2-40B4-BE49-F238E27FC236}">
                <a16:creationId xmlns:a16="http://schemas.microsoft.com/office/drawing/2014/main" id="{252E989F-747B-4007-9C7A-A35E8B662A7B}"/>
              </a:ext>
            </a:extLst>
          </p:cNvPr>
          <p:cNvSpPr>
            <a:spLocks noGrp="1"/>
          </p:cNvSpPr>
          <p:nvPr>
            <p:ph type="subTitle" idx="1"/>
          </p:nvPr>
        </p:nvSpPr>
        <p:spPr>
          <a:xfrm>
            <a:off x="2231136" y="4868820"/>
            <a:ext cx="8435277" cy="1257660"/>
          </a:xfrm>
        </p:spPr>
        <p:txBody>
          <a:bodyPr rtlCol="0">
            <a:normAutofit fontScale="85000" lnSpcReduction="20000"/>
          </a:bodyPr>
          <a:lstStyle/>
          <a:p>
            <a:pPr rtl="0"/>
            <a:r>
              <a:rPr lang="zh-CN" altLang="en-US" dirty="0"/>
              <a:t>计算机技术研究所    路强</a:t>
            </a:r>
            <a:endParaRPr lang="en-US" altLang="zh-CN" dirty="0"/>
          </a:p>
          <a:p>
            <a:r>
              <a:rPr lang="en-US" altLang="zh-CN" dirty="0"/>
              <a:t>QQ: 391573252</a:t>
            </a:r>
          </a:p>
          <a:p>
            <a:r>
              <a:rPr lang="en-US" altLang="zh-CN" dirty="0"/>
              <a:t>luqiang@hfut.edu.cn</a:t>
            </a:r>
          </a:p>
          <a:p>
            <a:pPr rtl="0"/>
            <a:r>
              <a:rPr lang="en-US" altLang="zh-CN" dirty="0">
                <a:solidFill>
                  <a:schemeClr val="bg1"/>
                </a:solidFill>
                <a:latin typeface="Microsoft YaHei UI" panose="020B0503020204020204" pitchFamily="34" charset="-122"/>
                <a:ea typeface="Microsoft YaHei UI" panose="020B0503020204020204" pitchFamily="34" charset="-122"/>
              </a:rPr>
              <a:t>2021.</a:t>
            </a:r>
            <a:r>
              <a:rPr lang="en-US" altLang="zh-CN" dirty="0"/>
              <a:t>3.19</a:t>
            </a:r>
          </a:p>
          <a:p>
            <a:pPr rtl="0"/>
            <a:endParaRPr lang="zh-CN" altLang="en-US"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0670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8BCD7-99BE-4F46-BE0D-ED2CD3D400B9}"/>
              </a:ext>
            </a:extLst>
          </p:cNvPr>
          <p:cNvSpPr>
            <a:spLocks noGrp="1"/>
          </p:cNvSpPr>
          <p:nvPr>
            <p:ph type="title"/>
          </p:nvPr>
        </p:nvSpPr>
        <p:spPr/>
        <p:txBody>
          <a:bodyPr/>
          <a:lstStyle/>
          <a:p>
            <a:endParaRPr lang="zh-CN" altLang="en-US"/>
          </a:p>
        </p:txBody>
      </p:sp>
      <p:pic>
        <p:nvPicPr>
          <p:cNvPr id="5" name="图片 4">
            <a:extLst>
              <a:ext uri="{FF2B5EF4-FFF2-40B4-BE49-F238E27FC236}">
                <a16:creationId xmlns:a16="http://schemas.microsoft.com/office/drawing/2014/main" id="{B5B5C231-CEDC-40BA-B5E2-D19BDEC7A0E8}"/>
              </a:ext>
            </a:extLst>
          </p:cNvPr>
          <p:cNvPicPr>
            <a:picLocks noChangeAspect="1"/>
          </p:cNvPicPr>
          <p:nvPr/>
        </p:nvPicPr>
        <p:blipFill>
          <a:blip r:embed="rId2"/>
          <a:stretch>
            <a:fillRect/>
          </a:stretch>
        </p:blipFill>
        <p:spPr>
          <a:xfrm>
            <a:off x="1154953" y="143292"/>
            <a:ext cx="9960202" cy="6571415"/>
          </a:xfrm>
          <a:prstGeom prst="rect">
            <a:avLst/>
          </a:prstGeom>
        </p:spPr>
      </p:pic>
    </p:spTree>
    <p:extLst>
      <p:ext uri="{BB962C8B-B14F-4D97-AF65-F5344CB8AC3E}">
        <p14:creationId xmlns:p14="http://schemas.microsoft.com/office/powerpoint/2010/main" val="1013758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A3F8A4-8928-42DC-B011-063076FB1D81}"/>
              </a:ext>
            </a:extLst>
          </p:cNvPr>
          <p:cNvSpPr>
            <a:spLocks noGrp="1"/>
          </p:cNvSpPr>
          <p:nvPr>
            <p:ph type="title"/>
          </p:nvPr>
        </p:nvSpPr>
        <p:spPr>
          <a:xfrm>
            <a:off x="478297" y="531128"/>
            <a:ext cx="8761413" cy="706964"/>
          </a:xfrm>
        </p:spPr>
        <p:txBody>
          <a:bodyPr/>
          <a:lstStyle/>
          <a:p>
            <a:r>
              <a:rPr lang="en-US" altLang="zh-CN" b="1" dirty="0"/>
              <a:t>1</a:t>
            </a:r>
            <a:r>
              <a:rPr lang="zh-CN" altLang="en-US" b="1" dirty="0"/>
              <a:t>．软件应用与开发</a:t>
            </a:r>
            <a:endParaRPr lang="zh-CN" altLang="en-US" dirty="0"/>
          </a:p>
        </p:txBody>
      </p:sp>
      <p:sp>
        <p:nvSpPr>
          <p:cNvPr id="4" name="灯片编号占位符 3">
            <a:extLst>
              <a:ext uri="{FF2B5EF4-FFF2-40B4-BE49-F238E27FC236}">
                <a16:creationId xmlns:a16="http://schemas.microsoft.com/office/drawing/2014/main" id="{1A16B880-1CD0-4008-A40B-1BBEA6635552}"/>
              </a:ext>
            </a:extLst>
          </p:cNvPr>
          <p:cNvSpPr>
            <a:spLocks noGrp="1"/>
          </p:cNvSpPr>
          <p:nvPr>
            <p:ph type="sldNum" sz="quarter" idx="12"/>
          </p:nvPr>
        </p:nvSpPr>
        <p:spPr/>
        <p:txBody>
          <a:bodyPr/>
          <a:lstStyle/>
          <a:p>
            <a:fld id="{9FF96B15-8338-45D5-A943-561235072D66}" type="slidenum">
              <a:rPr lang="en-US" altLang="zh-CN" smtClean="0"/>
              <a:pPr/>
              <a:t>11</a:t>
            </a:fld>
            <a:endParaRPr lang="zh-CN" altLang="en-US"/>
          </a:p>
        </p:txBody>
      </p:sp>
      <p:pic>
        <p:nvPicPr>
          <p:cNvPr id="5" name="图片 4">
            <a:extLst>
              <a:ext uri="{FF2B5EF4-FFF2-40B4-BE49-F238E27FC236}">
                <a16:creationId xmlns:a16="http://schemas.microsoft.com/office/drawing/2014/main" id="{60F77876-50C4-4741-A56D-67A84D9D6AFD}"/>
              </a:ext>
            </a:extLst>
          </p:cNvPr>
          <p:cNvPicPr>
            <a:picLocks noChangeAspect="1"/>
          </p:cNvPicPr>
          <p:nvPr/>
        </p:nvPicPr>
        <p:blipFill>
          <a:blip r:embed="rId2"/>
          <a:stretch>
            <a:fillRect/>
          </a:stretch>
        </p:blipFill>
        <p:spPr>
          <a:xfrm>
            <a:off x="1792224" y="1481226"/>
            <a:ext cx="8248290" cy="5280257"/>
          </a:xfrm>
          <a:prstGeom prst="rect">
            <a:avLst/>
          </a:prstGeom>
        </p:spPr>
      </p:pic>
    </p:spTree>
    <p:extLst>
      <p:ext uri="{BB962C8B-B14F-4D97-AF65-F5344CB8AC3E}">
        <p14:creationId xmlns:p14="http://schemas.microsoft.com/office/powerpoint/2010/main" val="1600961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A3F8A4-8928-42DC-B011-063076FB1D81}"/>
              </a:ext>
            </a:extLst>
          </p:cNvPr>
          <p:cNvSpPr>
            <a:spLocks noGrp="1"/>
          </p:cNvSpPr>
          <p:nvPr>
            <p:ph type="title"/>
          </p:nvPr>
        </p:nvSpPr>
        <p:spPr>
          <a:xfrm>
            <a:off x="478297" y="531128"/>
            <a:ext cx="8761413" cy="706964"/>
          </a:xfrm>
        </p:spPr>
        <p:txBody>
          <a:bodyPr/>
          <a:lstStyle/>
          <a:p>
            <a:r>
              <a:rPr lang="en-US" altLang="zh-CN" b="1" dirty="0"/>
              <a:t>2</a:t>
            </a:r>
            <a:r>
              <a:rPr lang="zh-CN" altLang="en-US" b="1" dirty="0"/>
              <a:t>．微课与教学辅助</a:t>
            </a:r>
            <a:endParaRPr lang="zh-CN" altLang="en-US" dirty="0"/>
          </a:p>
        </p:txBody>
      </p:sp>
      <p:sp>
        <p:nvSpPr>
          <p:cNvPr id="4" name="灯片编号占位符 3">
            <a:extLst>
              <a:ext uri="{FF2B5EF4-FFF2-40B4-BE49-F238E27FC236}">
                <a16:creationId xmlns:a16="http://schemas.microsoft.com/office/drawing/2014/main" id="{1A16B880-1CD0-4008-A40B-1BBEA6635552}"/>
              </a:ext>
            </a:extLst>
          </p:cNvPr>
          <p:cNvSpPr>
            <a:spLocks noGrp="1"/>
          </p:cNvSpPr>
          <p:nvPr>
            <p:ph type="sldNum" sz="quarter" idx="12"/>
          </p:nvPr>
        </p:nvSpPr>
        <p:spPr/>
        <p:txBody>
          <a:bodyPr/>
          <a:lstStyle/>
          <a:p>
            <a:fld id="{9FF96B15-8338-45D5-A943-561235072D66}" type="slidenum">
              <a:rPr lang="en-US" altLang="zh-CN" smtClean="0"/>
              <a:pPr/>
              <a:t>12</a:t>
            </a:fld>
            <a:endParaRPr lang="zh-CN" altLang="en-US"/>
          </a:p>
        </p:txBody>
      </p:sp>
      <p:graphicFrame>
        <p:nvGraphicFramePr>
          <p:cNvPr id="6" name="表格 5">
            <a:extLst>
              <a:ext uri="{FF2B5EF4-FFF2-40B4-BE49-F238E27FC236}">
                <a16:creationId xmlns:a16="http://schemas.microsoft.com/office/drawing/2014/main" id="{217C03BC-391F-46D1-B6F5-93F532B0BEE1}"/>
              </a:ext>
            </a:extLst>
          </p:cNvPr>
          <p:cNvGraphicFramePr>
            <a:graphicFrameLocks noGrp="1"/>
          </p:cNvGraphicFramePr>
          <p:nvPr>
            <p:extLst>
              <p:ext uri="{D42A27DB-BD31-4B8C-83A1-F6EECF244321}">
                <p14:modId xmlns:p14="http://schemas.microsoft.com/office/powerpoint/2010/main" val="4106276100"/>
              </p:ext>
            </p:extLst>
          </p:nvPr>
        </p:nvGraphicFramePr>
        <p:xfrm>
          <a:off x="374904" y="1335024"/>
          <a:ext cx="11570208" cy="5450398"/>
        </p:xfrm>
        <a:graphic>
          <a:graphicData uri="http://schemas.openxmlformats.org/drawingml/2006/table">
            <a:tbl>
              <a:tblPr/>
              <a:tblGrid>
                <a:gridCol w="11570208">
                  <a:extLst>
                    <a:ext uri="{9D8B030D-6E8A-4147-A177-3AD203B41FA5}">
                      <a16:colId xmlns:a16="http://schemas.microsoft.com/office/drawing/2014/main" val="2977490697"/>
                    </a:ext>
                  </a:extLst>
                </a:gridCol>
              </a:tblGrid>
              <a:tr h="5262352">
                <a:tc>
                  <a:txBody>
                    <a:bodyPr/>
                    <a:lstStyle/>
                    <a:p>
                      <a:pPr algn="just"/>
                      <a:r>
                        <a:rPr lang="zh-CN" altLang="en-US" sz="1400" b="1" dirty="0">
                          <a:solidFill>
                            <a:srgbClr val="000000"/>
                          </a:solidFill>
                          <a:effectLst/>
                          <a:latin typeface="-apple-system"/>
                        </a:rPr>
                        <a:t>包括以下小类：</a:t>
                      </a:r>
                      <a:endParaRPr lang="zh-CN" altLang="en-US" sz="1400" dirty="0">
                        <a:solidFill>
                          <a:srgbClr val="333333"/>
                        </a:solidFill>
                        <a:effectLst/>
                        <a:latin typeface="-apple-system"/>
                      </a:endParaRPr>
                    </a:p>
                    <a:p>
                      <a:pPr algn="just"/>
                      <a:r>
                        <a:rPr lang="zh-CN" altLang="en-US" sz="1400" b="1" dirty="0">
                          <a:solidFill>
                            <a:srgbClr val="C00000"/>
                          </a:solidFill>
                          <a:effectLst/>
                          <a:latin typeface="-apple-system"/>
                        </a:rPr>
                        <a:t>（</a:t>
                      </a:r>
                      <a:r>
                        <a:rPr lang="en-US" altLang="zh-CN" sz="1400" b="1" dirty="0">
                          <a:solidFill>
                            <a:srgbClr val="C00000"/>
                          </a:solidFill>
                          <a:effectLst/>
                          <a:latin typeface="-apple-system"/>
                        </a:rPr>
                        <a:t>1</a:t>
                      </a:r>
                      <a:r>
                        <a:rPr lang="zh-CN" altLang="en-US" sz="1400" b="1" dirty="0">
                          <a:solidFill>
                            <a:srgbClr val="C00000"/>
                          </a:solidFill>
                          <a:effectLst/>
                          <a:latin typeface="-apple-system"/>
                        </a:rPr>
                        <a:t>）计算机基础与应用类课程微课（或教学辅助课件）。</a:t>
                      </a:r>
                      <a:endParaRPr lang="zh-CN" altLang="en-US" sz="1400" dirty="0">
                        <a:solidFill>
                          <a:srgbClr val="333333"/>
                        </a:solidFill>
                        <a:effectLst/>
                        <a:latin typeface="-apple-system"/>
                      </a:endParaRPr>
                    </a:p>
                    <a:p>
                      <a:pPr algn="just"/>
                      <a:r>
                        <a:rPr lang="zh-CN" altLang="en-US" sz="1400" b="1" dirty="0">
                          <a:solidFill>
                            <a:srgbClr val="C00000"/>
                          </a:solidFill>
                          <a:effectLst/>
                          <a:latin typeface="-apple-system"/>
                        </a:rPr>
                        <a:t>（</a:t>
                      </a:r>
                      <a:r>
                        <a:rPr lang="en-US" altLang="zh-CN" sz="1400" b="1" dirty="0">
                          <a:solidFill>
                            <a:srgbClr val="C00000"/>
                          </a:solidFill>
                          <a:effectLst/>
                          <a:latin typeface="-apple-system"/>
                        </a:rPr>
                        <a:t>2</a:t>
                      </a:r>
                      <a:r>
                        <a:rPr lang="zh-CN" altLang="en-US" sz="1400" b="1" dirty="0">
                          <a:solidFill>
                            <a:srgbClr val="C00000"/>
                          </a:solidFill>
                          <a:effectLst/>
                          <a:latin typeface="-apple-system"/>
                        </a:rPr>
                        <a:t>）中、小学数学或自然科学课程微课（或教学辅助课件）。</a:t>
                      </a:r>
                      <a:endParaRPr lang="zh-CN" altLang="en-US" sz="1400" dirty="0">
                        <a:solidFill>
                          <a:srgbClr val="333333"/>
                        </a:solidFill>
                        <a:effectLst/>
                        <a:latin typeface="-apple-system"/>
                      </a:endParaRPr>
                    </a:p>
                    <a:p>
                      <a:pPr algn="just"/>
                      <a:r>
                        <a:rPr lang="zh-CN" altLang="en-US" sz="1400" b="1" dirty="0">
                          <a:solidFill>
                            <a:srgbClr val="C00000"/>
                          </a:solidFill>
                          <a:effectLst/>
                          <a:latin typeface="-apple-system"/>
                        </a:rPr>
                        <a:t>（</a:t>
                      </a:r>
                      <a:r>
                        <a:rPr lang="en-US" altLang="zh-CN" sz="1400" b="1" dirty="0">
                          <a:solidFill>
                            <a:srgbClr val="C00000"/>
                          </a:solidFill>
                          <a:effectLst/>
                          <a:latin typeface="-apple-system"/>
                        </a:rPr>
                        <a:t>3</a:t>
                      </a:r>
                      <a:r>
                        <a:rPr lang="zh-CN" altLang="en-US" sz="1400" b="1" dirty="0">
                          <a:solidFill>
                            <a:srgbClr val="C00000"/>
                          </a:solidFill>
                          <a:effectLst/>
                          <a:latin typeface="-apple-system"/>
                        </a:rPr>
                        <a:t>）汉语言文学（唐诗宋词）微课（或教学辅助课件）。</a:t>
                      </a:r>
                      <a:endParaRPr lang="zh-CN" altLang="en-US" sz="1400" dirty="0">
                        <a:solidFill>
                          <a:srgbClr val="333333"/>
                        </a:solidFill>
                        <a:effectLst/>
                        <a:latin typeface="-apple-system"/>
                      </a:endParaRPr>
                    </a:p>
                    <a:p>
                      <a:pPr algn="just"/>
                      <a:r>
                        <a:rPr lang="zh-CN" altLang="en-US" sz="1400" b="1" dirty="0">
                          <a:solidFill>
                            <a:srgbClr val="C00000"/>
                          </a:solidFill>
                          <a:effectLst/>
                          <a:latin typeface="-apple-system"/>
                        </a:rPr>
                        <a:t>（</a:t>
                      </a:r>
                      <a:r>
                        <a:rPr lang="en-US" altLang="zh-CN" sz="1400" b="1" dirty="0">
                          <a:solidFill>
                            <a:srgbClr val="C00000"/>
                          </a:solidFill>
                          <a:effectLst/>
                          <a:latin typeface="-apple-system"/>
                        </a:rPr>
                        <a:t>4</a:t>
                      </a:r>
                      <a:r>
                        <a:rPr lang="zh-CN" altLang="en-US" sz="1400" b="1" dirty="0">
                          <a:solidFill>
                            <a:srgbClr val="C00000"/>
                          </a:solidFill>
                          <a:effectLst/>
                          <a:latin typeface="-apple-system"/>
                        </a:rPr>
                        <a:t>）虚拟实验平台。</a:t>
                      </a:r>
                      <a:endParaRPr lang="zh-CN" altLang="en-US" sz="1400" dirty="0">
                        <a:solidFill>
                          <a:srgbClr val="333333"/>
                        </a:solidFill>
                        <a:effectLst/>
                        <a:latin typeface="-apple-system"/>
                      </a:endParaRPr>
                    </a:p>
                    <a:p>
                      <a:pPr algn="just"/>
                      <a:r>
                        <a:rPr lang="zh-CN" altLang="en-US" sz="1400" dirty="0">
                          <a:solidFill>
                            <a:srgbClr val="000000"/>
                          </a:solidFill>
                          <a:effectLst/>
                          <a:latin typeface="-apple-system"/>
                        </a:rPr>
                        <a:t>说明：</a:t>
                      </a:r>
                      <a:endParaRPr lang="zh-CN" altLang="en-US" sz="1400" dirty="0">
                        <a:solidFill>
                          <a:srgbClr val="333333"/>
                        </a:solidFill>
                        <a:effectLst/>
                        <a:latin typeface="-apple-system"/>
                      </a:endParaRPr>
                    </a:p>
                    <a:p>
                      <a:pPr algn="just"/>
                      <a:r>
                        <a:rPr lang="zh-CN" altLang="en-US" sz="1400" dirty="0">
                          <a:solidFill>
                            <a:srgbClr val="000000"/>
                          </a:solidFill>
                          <a:effectLst/>
                          <a:latin typeface="-apple-system"/>
                        </a:rPr>
                        <a:t>（</a:t>
                      </a:r>
                      <a:r>
                        <a:rPr lang="en-US" altLang="zh-CN" sz="1400" dirty="0">
                          <a:solidFill>
                            <a:srgbClr val="000000"/>
                          </a:solidFill>
                          <a:effectLst/>
                          <a:latin typeface="-apple-system"/>
                        </a:rPr>
                        <a:t>1</a:t>
                      </a:r>
                      <a:r>
                        <a:rPr lang="zh-CN" altLang="en-US" sz="1400" dirty="0">
                          <a:solidFill>
                            <a:srgbClr val="000000"/>
                          </a:solidFill>
                          <a:effectLst/>
                          <a:latin typeface="-apple-system"/>
                        </a:rPr>
                        <a:t>）微课是指运用信息技术，按照认知规律，呈现碎片化学习内容、过程及扩展素材的结构化数字资源，其内容以教学短视频为核心，并包含与该教学主题相关的教学设计、素材课件、教学反思、练习测试及学生反馈、教师点评等辅助性教学资源。</a:t>
                      </a:r>
                      <a:endParaRPr lang="zh-CN" altLang="en-US" sz="1400" dirty="0">
                        <a:solidFill>
                          <a:srgbClr val="333333"/>
                        </a:solidFill>
                        <a:effectLst/>
                        <a:latin typeface="-apple-system"/>
                      </a:endParaRPr>
                    </a:p>
                    <a:p>
                      <a:pPr algn="just"/>
                      <a:r>
                        <a:rPr lang="zh-CN" altLang="en-US" sz="1400" dirty="0">
                          <a:solidFill>
                            <a:srgbClr val="000000"/>
                          </a:solidFill>
                          <a:effectLst/>
                          <a:latin typeface="-apple-system"/>
                        </a:rPr>
                        <a:t>（</a:t>
                      </a:r>
                      <a:r>
                        <a:rPr lang="en-US" altLang="zh-CN" sz="1400" dirty="0">
                          <a:solidFill>
                            <a:srgbClr val="000000"/>
                          </a:solidFill>
                          <a:effectLst/>
                          <a:latin typeface="-apple-system"/>
                        </a:rPr>
                        <a:t>2</a:t>
                      </a:r>
                      <a:r>
                        <a:rPr lang="zh-CN" altLang="en-US" sz="1400" dirty="0">
                          <a:solidFill>
                            <a:srgbClr val="000000"/>
                          </a:solidFill>
                          <a:effectLst/>
                          <a:latin typeface="-apple-system"/>
                        </a:rPr>
                        <a:t>）教学辅助课件是指根据教学大纲的要求，经过教学目标确定、教学内容和任务分析、教学活动结构及界面设计等环节，运用信息技术手段制作的课程软件。</a:t>
                      </a:r>
                      <a:endParaRPr lang="zh-CN" altLang="en-US" sz="1400" dirty="0">
                        <a:solidFill>
                          <a:srgbClr val="333333"/>
                        </a:solidFill>
                        <a:effectLst/>
                        <a:latin typeface="-apple-system"/>
                      </a:endParaRPr>
                    </a:p>
                    <a:p>
                      <a:pPr algn="just"/>
                      <a:r>
                        <a:rPr lang="zh-CN" altLang="en-US" sz="1400" dirty="0">
                          <a:solidFill>
                            <a:srgbClr val="000000"/>
                          </a:solidFill>
                          <a:effectLst/>
                          <a:latin typeface="-apple-system"/>
                        </a:rPr>
                        <a:t>（</a:t>
                      </a:r>
                      <a:r>
                        <a:rPr lang="en-US" altLang="zh-CN" sz="1400" dirty="0">
                          <a:solidFill>
                            <a:srgbClr val="000000"/>
                          </a:solidFill>
                          <a:effectLst/>
                          <a:latin typeface="-apple-system"/>
                        </a:rPr>
                        <a:t>3</a:t>
                      </a:r>
                      <a:r>
                        <a:rPr lang="zh-CN" altLang="en-US" sz="1400" dirty="0">
                          <a:solidFill>
                            <a:srgbClr val="000000"/>
                          </a:solidFill>
                          <a:effectLst/>
                          <a:latin typeface="-apple-system"/>
                        </a:rPr>
                        <a:t>）微课与教学辅助课件类作品，应是经过精心设计的信息化教学资源，能多层次多角度开展教学，实现因材施教，更好地服务受众。本类作品选题限定于大学计算机基础、汉语言文学（唐诗宋词）和中小学自然科学相关教学内容三个方面。作品应遵循科学性和思想性统一、符合认知规律等原则，作品内容应立足于教材的相关知识点展开，其立场、观点需与教材保持一致。</a:t>
                      </a:r>
                      <a:endParaRPr lang="zh-CN" altLang="en-US" sz="1400" dirty="0">
                        <a:solidFill>
                          <a:srgbClr val="333333"/>
                        </a:solidFill>
                        <a:effectLst/>
                        <a:latin typeface="-apple-system"/>
                      </a:endParaRPr>
                    </a:p>
                    <a:p>
                      <a:pPr algn="just"/>
                      <a:r>
                        <a:rPr lang="zh-CN" altLang="en-US" sz="1400" dirty="0">
                          <a:solidFill>
                            <a:srgbClr val="000000"/>
                          </a:solidFill>
                          <a:effectLst/>
                          <a:latin typeface="-apple-system"/>
                        </a:rPr>
                        <a:t>（</a:t>
                      </a:r>
                      <a:r>
                        <a:rPr lang="en-US" altLang="zh-CN" sz="1400" dirty="0">
                          <a:solidFill>
                            <a:srgbClr val="000000"/>
                          </a:solidFill>
                          <a:effectLst/>
                          <a:latin typeface="-apple-system"/>
                        </a:rPr>
                        <a:t>4</a:t>
                      </a:r>
                      <a:r>
                        <a:rPr lang="zh-CN" altLang="en-US" sz="1400" dirty="0">
                          <a:solidFill>
                            <a:srgbClr val="000000"/>
                          </a:solidFill>
                          <a:effectLst/>
                          <a:latin typeface="-apple-system"/>
                        </a:rPr>
                        <a:t>）虚拟实验平台是指借助多媒体、仿真和虚拟现实等技术在计算机上营造可辅助、部分替代或全部替代传统教学和实验各操作环节的相关软硬件操作环境。</a:t>
                      </a:r>
                      <a:endParaRPr lang="zh-CN" altLang="en-US" sz="1400" dirty="0">
                        <a:solidFill>
                          <a:srgbClr val="333333"/>
                        </a:solidFill>
                        <a:effectLst/>
                        <a:latin typeface="-apple-system"/>
                      </a:endParaRPr>
                    </a:p>
                    <a:p>
                      <a:pPr algn="just"/>
                      <a:r>
                        <a:rPr lang="zh-CN" altLang="en-US" sz="1400" dirty="0">
                          <a:solidFill>
                            <a:srgbClr val="000000"/>
                          </a:solidFill>
                          <a:effectLst/>
                          <a:latin typeface="-apple-system"/>
                        </a:rPr>
                        <a:t>（</a:t>
                      </a:r>
                      <a:r>
                        <a:rPr lang="en-US" altLang="zh-CN" sz="1400" dirty="0">
                          <a:solidFill>
                            <a:srgbClr val="000000"/>
                          </a:solidFill>
                          <a:effectLst/>
                          <a:latin typeface="-apple-system"/>
                        </a:rPr>
                        <a:t>5</a:t>
                      </a:r>
                      <a:r>
                        <a:rPr lang="zh-CN" altLang="en-US" sz="1400" dirty="0">
                          <a:solidFill>
                            <a:srgbClr val="000000"/>
                          </a:solidFill>
                          <a:effectLst/>
                          <a:latin typeface="-apple-system"/>
                        </a:rPr>
                        <a:t>）本大类每队参赛人数为</a:t>
                      </a:r>
                      <a:r>
                        <a:rPr lang="en-US" altLang="zh-CN" sz="1400" dirty="0">
                          <a:solidFill>
                            <a:srgbClr val="000000"/>
                          </a:solidFill>
                          <a:effectLst/>
                          <a:latin typeface="-apple-system"/>
                        </a:rPr>
                        <a:t>1-3</a:t>
                      </a:r>
                      <a:r>
                        <a:rPr lang="zh-CN" altLang="en-US" sz="1400" dirty="0">
                          <a:solidFill>
                            <a:srgbClr val="000000"/>
                          </a:solidFill>
                          <a:effectLst/>
                          <a:latin typeface="-apple-system"/>
                        </a:rPr>
                        <a:t>人，指导教师不多于</a:t>
                      </a:r>
                      <a:r>
                        <a:rPr lang="en-US" altLang="zh-CN" sz="1400" dirty="0">
                          <a:solidFill>
                            <a:srgbClr val="000000"/>
                          </a:solidFill>
                          <a:effectLst/>
                          <a:latin typeface="-apple-system"/>
                        </a:rPr>
                        <a:t>2</a:t>
                      </a:r>
                      <a:r>
                        <a:rPr lang="zh-CN" altLang="en-US" sz="1400" dirty="0">
                          <a:solidFill>
                            <a:srgbClr val="000000"/>
                          </a:solidFill>
                          <a:effectLst/>
                          <a:latin typeface="-apple-system"/>
                        </a:rPr>
                        <a:t>人。</a:t>
                      </a:r>
                      <a:endParaRPr lang="zh-CN" altLang="en-US" sz="1400" dirty="0">
                        <a:solidFill>
                          <a:srgbClr val="333333"/>
                        </a:solidFill>
                        <a:effectLst/>
                        <a:latin typeface="-apple-system"/>
                      </a:endParaRPr>
                    </a:p>
                    <a:p>
                      <a:pPr algn="just"/>
                      <a:r>
                        <a:rPr lang="zh-CN" altLang="en-US" sz="1400" dirty="0">
                          <a:solidFill>
                            <a:srgbClr val="000000"/>
                          </a:solidFill>
                          <a:effectLst/>
                          <a:latin typeface="-apple-system"/>
                        </a:rPr>
                        <a:t>（</a:t>
                      </a:r>
                      <a:r>
                        <a:rPr lang="en-US" altLang="zh-CN" sz="1400" dirty="0">
                          <a:solidFill>
                            <a:srgbClr val="000000"/>
                          </a:solidFill>
                          <a:effectLst/>
                          <a:latin typeface="-apple-system"/>
                        </a:rPr>
                        <a:t>6</a:t>
                      </a:r>
                      <a:r>
                        <a:rPr lang="zh-CN" altLang="en-US" sz="1400" dirty="0">
                          <a:solidFill>
                            <a:srgbClr val="000000"/>
                          </a:solidFill>
                          <a:effectLst/>
                          <a:latin typeface="-apple-system"/>
                        </a:rPr>
                        <a:t>）每位作者在本大类只能提交</a:t>
                      </a:r>
                      <a:r>
                        <a:rPr lang="en-US" altLang="zh-CN" sz="1400" dirty="0">
                          <a:solidFill>
                            <a:srgbClr val="000000"/>
                          </a:solidFill>
                          <a:effectLst/>
                          <a:latin typeface="-apple-system"/>
                        </a:rPr>
                        <a:t>1</a:t>
                      </a:r>
                      <a:r>
                        <a:rPr lang="zh-CN" altLang="en-US" sz="1400" dirty="0">
                          <a:solidFill>
                            <a:srgbClr val="000000"/>
                          </a:solidFill>
                          <a:effectLst/>
                          <a:latin typeface="-apple-system"/>
                        </a:rPr>
                        <a:t>件作品，无论作者排名如何。</a:t>
                      </a:r>
                      <a:endParaRPr lang="zh-CN" altLang="en-US" sz="1400" dirty="0">
                        <a:solidFill>
                          <a:srgbClr val="333333"/>
                        </a:solidFill>
                        <a:effectLst/>
                        <a:latin typeface="-apple-system"/>
                      </a:endParaRPr>
                    </a:p>
                    <a:p>
                      <a:pPr algn="just"/>
                      <a:r>
                        <a:rPr lang="zh-CN" altLang="en-US" sz="1400" dirty="0">
                          <a:solidFill>
                            <a:srgbClr val="000000"/>
                          </a:solidFill>
                          <a:effectLst/>
                          <a:latin typeface="-apple-system"/>
                        </a:rPr>
                        <a:t>（</a:t>
                      </a:r>
                      <a:r>
                        <a:rPr lang="en-US" altLang="zh-CN" sz="1400" dirty="0">
                          <a:solidFill>
                            <a:srgbClr val="000000"/>
                          </a:solidFill>
                          <a:effectLst/>
                          <a:latin typeface="-apple-system"/>
                        </a:rPr>
                        <a:t>7</a:t>
                      </a:r>
                      <a:r>
                        <a:rPr lang="zh-CN" altLang="en-US" sz="1400" dirty="0">
                          <a:solidFill>
                            <a:srgbClr val="000000"/>
                          </a:solidFill>
                          <a:effectLst/>
                          <a:latin typeface="-apple-system"/>
                        </a:rPr>
                        <a:t>）每位指导教师，在本大类全国决赛中不能指导多于</a:t>
                      </a:r>
                      <a:r>
                        <a:rPr lang="en-US" altLang="zh-CN" sz="1400" dirty="0">
                          <a:solidFill>
                            <a:srgbClr val="000000"/>
                          </a:solidFill>
                          <a:effectLst/>
                          <a:latin typeface="-apple-system"/>
                        </a:rPr>
                        <a:t>3</a:t>
                      </a:r>
                      <a:r>
                        <a:rPr lang="zh-CN" altLang="en-US" sz="1400" dirty="0">
                          <a:solidFill>
                            <a:srgbClr val="000000"/>
                          </a:solidFill>
                          <a:effectLst/>
                          <a:latin typeface="-apple-system"/>
                        </a:rPr>
                        <a:t>件作品，每小类不能指导多于</a:t>
                      </a:r>
                      <a:r>
                        <a:rPr lang="en-US" altLang="zh-CN" sz="1400" dirty="0">
                          <a:solidFill>
                            <a:srgbClr val="000000"/>
                          </a:solidFill>
                          <a:effectLst/>
                          <a:latin typeface="-apple-system"/>
                        </a:rPr>
                        <a:t>2</a:t>
                      </a:r>
                      <a:r>
                        <a:rPr lang="zh-CN" altLang="en-US" sz="1400" dirty="0">
                          <a:solidFill>
                            <a:srgbClr val="000000"/>
                          </a:solidFill>
                          <a:effectLst/>
                          <a:latin typeface="-apple-system"/>
                        </a:rPr>
                        <a:t>件作品，无论指导教师的排名如何。</a:t>
                      </a:r>
                      <a:endParaRPr lang="zh-CN" altLang="en-US" sz="1400" dirty="0">
                        <a:solidFill>
                          <a:srgbClr val="333333"/>
                        </a:solidFill>
                        <a:effectLst/>
                        <a:latin typeface="-apple-system"/>
                      </a:endParaRPr>
                    </a:p>
                    <a:p>
                      <a:pPr algn="just"/>
                      <a:r>
                        <a:rPr lang="zh-CN" altLang="en-US" sz="1400" dirty="0">
                          <a:solidFill>
                            <a:srgbClr val="000000"/>
                          </a:solidFill>
                          <a:effectLst/>
                          <a:latin typeface="-apple-system"/>
                        </a:rPr>
                        <a:t>（</a:t>
                      </a:r>
                      <a:r>
                        <a:rPr lang="en-US" altLang="zh-CN" sz="1400" dirty="0">
                          <a:solidFill>
                            <a:srgbClr val="000000"/>
                          </a:solidFill>
                          <a:effectLst/>
                          <a:latin typeface="-apple-system"/>
                        </a:rPr>
                        <a:t>8</a:t>
                      </a:r>
                      <a:r>
                        <a:rPr lang="zh-CN" altLang="en-US" sz="1400" dirty="0">
                          <a:solidFill>
                            <a:srgbClr val="000000"/>
                          </a:solidFill>
                          <a:effectLst/>
                          <a:latin typeface="-apple-system"/>
                        </a:rPr>
                        <a:t>）每件作品答辩时（含视频答辩），作者的作品介绍时长应不超过</a:t>
                      </a:r>
                      <a:r>
                        <a:rPr lang="en-US" altLang="zh-CN" sz="1400" dirty="0">
                          <a:solidFill>
                            <a:srgbClr val="000000"/>
                          </a:solidFill>
                          <a:effectLst/>
                          <a:latin typeface="-apple-system"/>
                        </a:rPr>
                        <a:t>10</a:t>
                      </a:r>
                      <a:r>
                        <a:rPr lang="zh-CN" altLang="en-US" sz="1400" dirty="0">
                          <a:solidFill>
                            <a:srgbClr val="000000"/>
                          </a:solidFill>
                          <a:effectLst/>
                          <a:latin typeface="-apple-system"/>
                        </a:rPr>
                        <a:t>分钟。</a:t>
                      </a:r>
                      <a:endParaRPr lang="zh-CN" altLang="en-US" sz="1400" dirty="0">
                        <a:solidFill>
                          <a:srgbClr val="333333"/>
                        </a:solidFill>
                        <a:effectLst/>
                        <a:latin typeface="-apple-system"/>
                      </a:endParaRPr>
                    </a:p>
                    <a:p>
                      <a:pPr algn="just"/>
                      <a:r>
                        <a:rPr lang="zh-CN" altLang="en-US" sz="1400" dirty="0">
                          <a:solidFill>
                            <a:srgbClr val="000000"/>
                          </a:solidFill>
                          <a:effectLst/>
                          <a:latin typeface="-apple-system"/>
                        </a:rPr>
                        <a:t>（</a:t>
                      </a:r>
                      <a:r>
                        <a:rPr lang="en-US" altLang="zh-CN" sz="1400" dirty="0">
                          <a:solidFill>
                            <a:srgbClr val="000000"/>
                          </a:solidFill>
                          <a:effectLst/>
                          <a:latin typeface="-apple-system"/>
                        </a:rPr>
                        <a:t>9</a:t>
                      </a:r>
                      <a:r>
                        <a:rPr lang="zh-CN" altLang="en-US" sz="1400" dirty="0">
                          <a:solidFill>
                            <a:srgbClr val="000000"/>
                          </a:solidFill>
                          <a:effectLst/>
                          <a:latin typeface="-apple-system"/>
                        </a:rPr>
                        <a:t>）每校参加省级赛区每小类作品数量，由各省级赛区组委会或省级直报赛区自行规定。本大类每校最终入围国赛决赛作品不多于</a:t>
                      </a:r>
                      <a:r>
                        <a:rPr lang="en-US" altLang="zh-CN" sz="1400" dirty="0">
                          <a:solidFill>
                            <a:srgbClr val="000000"/>
                          </a:solidFill>
                          <a:effectLst/>
                          <a:latin typeface="-apple-system"/>
                        </a:rPr>
                        <a:t>3</a:t>
                      </a:r>
                      <a:r>
                        <a:rPr lang="zh-CN" altLang="en-US" sz="1400" dirty="0">
                          <a:solidFill>
                            <a:srgbClr val="000000"/>
                          </a:solidFill>
                          <a:effectLst/>
                          <a:latin typeface="-apple-system"/>
                        </a:rPr>
                        <a:t>件。</a:t>
                      </a:r>
                      <a:endParaRPr lang="en-US" altLang="zh-CN" sz="1400" dirty="0">
                        <a:solidFill>
                          <a:srgbClr val="000000"/>
                        </a:solidFill>
                        <a:effectLst/>
                        <a:latin typeface="-apple-system"/>
                      </a:endParaRPr>
                    </a:p>
                    <a:p>
                      <a:pPr algn="l"/>
                      <a:endParaRPr lang="zh-CN" altLang="en-US" sz="1400" dirty="0">
                        <a:solidFill>
                          <a:srgbClr val="333333"/>
                        </a:solidFill>
                        <a:effectLst/>
                        <a:latin typeface="-apple-system"/>
                      </a:endParaRPr>
                    </a:p>
                    <a:p>
                      <a:pPr algn="l"/>
                      <a:r>
                        <a:rPr lang="zh-CN" altLang="en-US" sz="1400" b="1" dirty="0">
                          <a:solidFill>
                            <a:srgbClr val="FF0000"/>
                          </a:solidFill>
                          <a:effectLst/>
                          <a:latin typeface="-apple-system"/>
                        </a:rPr>
                        <a:t>（</a:t>
                      </a:r>
                      <a:r>
                        <a:rPr lang="en-US" altLang="zh-CN" sz="1400" b="1" dirty="0">
                          <a:solidFill>
                            <a:srgbClr val="FF0000"/>
                          </a:solidFill>
                          <a:effectLst/>
                          <a:latin typeface="-apple-system"/>
                        </a:rPr>
                        <a:t>10</a:t>
                      </a:r>
                      <a:r>
                        <a:rPr lang="zh-CN" altLang="en-US" sz="1400" b="1" dirty="0">
                          <a:solidFill>
                            <a:srgbClr val="FF0000"/>
                          </a:solidFill>
                          <a:effectLst/>
                          <a:latin typeface="-apple-system"/>
                        </a:rPr>
                        <a:t>）安徽省级赛要求：</a:t>
                      </a:r>
                      <a:endParaRPr lang="zh-CN" altLang="en-US" sz="1400" dirty="0">
                        <a:solidFill>
                          <a:srgbClr val="333333"/>
                        </a:solidFill>
                        <a:effectLst/>
                        <a:latin typeface="-apple-system"/>
                      </a:endParaRPr>
                    </a:p>
                    <a:p>
                      <a:pPr algn="just"/>
                      <a:r>
                        <a:rPr lang="zh-CN" altLang="en-US" sz="1400" b="1" dirty="0">
                          <a:solidFill>
                            <a:srgbClr val="FF0000"/>
                          </a:solidFill>
                          <a:effectLst/>
                          <a:latin typeface="-apple-system"/>
                        </a:rPr>
                        <a:t>每位参赛学生参与创作的作品每大类不得超过</a:t>
                      </a:r>
                      <a:r>
                        <a:rPr lang="en-US" altLang="zh-CN" sz="1400" b="1" dirty="0">
                          <a:solidFill>
                            <a:srgbClr val="FF0000"/>
                          </a:solidFill>
                          <a:effectLst/>
                          <a:latin typeface="-apple-system"/>
                        </a:rPr>
                        <a:t>2</a:t>
                      </a:r>
                      <a:r>
                        <a:rPr lang="zh-CN" altLang="en-US" sz="1400" b="1" dirty="0">
                          <a:solidFill>
                            <a:srgbClr val="FF0000"/>
                          </a:solidFill>
                          <a:effectLst/>
                          <a:latin typeface="-apple-system"/>
                        </a:rPr>
                        <a:t>件；</a:t>
                      </a:r>
                      <a:endParaRPr lang="zh-CN" altLang="en-US" sz="1400" dirty="0">
                        <a:solidFill>
                          <a:srgbClr val="333333"/>
                        </a:solidFill>
                        <a:effectLst/>
                        <a:latin typeface="-apple-system"/>
                      </a:endParaRPr>
                    </a:p>
                    <a:p>
                      <a:pPr algn="just"/>
                      <a:r>
                        <a:rPr lang="zh-CN" altLang="en-US" sz="1400" b="1" dirty="0">
                          <a:solidFill>
                            <a:srgbClr val="FF0000"/>
                          </a:solidFill>
                          <a:effectLst/>
                          <a:latin typeface="-apple-system"/>
                        </a:rPr>
                        <a:t>每位指导教师指导的作品数量每大类不得超过</a:t>
                      </a:r>
                      <a:r>
                        <a:rPr lang="en-US" altLang="zh-CN" sz="1400" b="1" dirty="0">
                          <a:solidFill>
                            <a:srgbClr val="FF0000"/>
                          </a:solidFill>
                          <a:effectLst/>
                          <a:latin typeface="-apple-system"/>
                        </a:rPr>
                        <a:t>4</a:t>
                      </a:r>
                      <a:r>
                        <a:rPr lang="zh-CN" altLang="en-US" sz="1400" b="1" dirty="0">
                          <a:solidFill>
                            <a:srgbClr val="FF0000"/>
                          </a:solidFill>
                          <a:effectLst/>
                          <a:latin typeface="-apple-system"/>
                        </a:rPr>
                        <a:t>件，其中作为第一指导老师的不得超过</a:t>
                      </a:r>
                      <a:r>
                        <a:rPr lang="en-US" altLang="zh-CN" sz="1400" b="1" dirty="0">
                          <a:solidFill>
                            <a:srgbClr val="FF0000"/>
                          </a:solidFill>
                          <a:effectLst/>
                          <a:latin typeface="-apple-system"/>
                        </a:rPr>
                        <a:t>2</a:t>
                      </a:r>
                      <a:r>
                        <a:rPr lang="zh-CN" altLang="en-US" sz="1400" b="1" dirty="0">
                          <a:solidFill>
                            <a:srgbClr val="FF0000"/>
                          </a:solidFill>
                          <a:effectLst/>
                          <a:latin typeface="-apple-system"/>
                        </a:rPr>
                        <a:t>件，作为第二指导老师的不得超过</a:t>
                      </a:r>
                      <a:r>
                        <a:rPr lang="en-US" altLang="zh-CN" sz="1400" b="1" dirty="0">
                          <a:solidFill>
                            <a:srgbClr val="FF0000"/>
                          </a:solidFill>
                          <a:effectLst/>
                          <a:latin typeface="-apple-system"/>
                        </a:rPr>
                        <a:t>2</a:t>
                      </a:r>
                      <a:r>
                        <a:rPr lang="zh-CN" altLang="en-US" sz="1400" b="1" dirty="0">
                          <a:solidFill>
                            <a:srgbClr val="FF0000"/>
                          </a:solidFill>
                          <a:effectLst/>
                          <a:latin typeface="-apple-system"/>
                        </a:rPr>
                        <a:t>件。</a:t>
                      </a:r>
                      <a:endParaRPr lang="zh-CN" altLang="en-US" sz="1400" dirty="0">
                        <a:solidFill>
                          <a:srgbClr val="333333"/>
                        </a:solidFill>
                        <a:effectLst/>
                        <a:latin typeface="-apple-system"/>
                      </a:endParaRPr>
                    </a:p>
                    <a:p>
                      <a:pPr algn="just"/>
                      <a:r>
                        <a:rPr lang="zh-CN" altLang="en-US" sz="1400" b="1" dirty="0">
                          <a:solidFill>
                            <a:srgbClr val="FF0000"/>
                          </a:solidFill>
                          <a:effectLst/>
                          <a:latin typeface="-apple-system"/>
                        </a:rPr>
                        <a:t>作品提交时，必须上传体积不超过</a:t>
                      </a:r>
                      <a:r>
                        <a:rPr lang="en-US" altLang="zh-CN" sz="1400" b="1" dirty="0">
                          <a:solidFill>
                            <a:srgbClr val="FF0000"/>
                          </a:solidFill>
                          <a:effectLst/>
                          <a:latin typeface="-apple-system"/>
                        </a:rPr>
                        <a:t>500MB</a:t>
                      </a:r>
                      <a:r>
                        <a:rPr lang="zh-CN" altLang="en-US" sz="1400" b="1" dirty="0">
                          <a:solidFill>
                            <a:srgbClr val="FF0000"/>
                          </a:solidFill>
                          <a:effectLst/>
                          <a:latin typeface="-apple-system"/>
                        </a:rPr>
                        <a:t>、时长不超过</a:t>
                      </a:r>
                      <a:r>
                        <a:rPr lang="en-US" altLang="zh-CN" sz="1400" b="1" dirty="0">
                          <a:solidFill>
                            <a:srgbClr val="FF0000"/>
                          </a:solidFill>
                          <a:effectLst/>
                          <a:latin typeface="-apple-system"/>
                        </a:rPr>
                        <a:t>10</a:t>
                      </a:r>
                      <a:r>
                        <a:rPr lang="zh-CN" altLang="en-US" sz="1400" b="1" dirty="0">
                          <a:solidFill>
                            <a:srgbClr val="FF0000"/>
                          </a:solidFill>
                          <a:effectLst/>
                          <a:latin typeface="-apple-system"/>
                        </a:rPr>
                        <a:t>分钟的作品演示视频。</a:t>
                      </a:r>
                      <a:endParaRPr lang="zh-CN" altLang="en-US" sz="1400" dirty="0">
                        <a:solidFill>
                          <a:srgbClr val="333333"/>
                        </a:solidFill>
                        <a:effectLst/>
                        <a:latin typeface="-apple-system"/>
                      </a:endParaRPr>
                    </a:p>
                  </a:txBody>
                  <a:tcPr marL="69839" marR="69839" marT="58199" marB="58199">
                    <a:lnL>
                      <a:noFill/>
                    </a:lnL>
                    <a:lnR>
                      <a:noFill/>
                    </a:lnR>
                    <a:lnT>
                      <a:noFill/>
                    </a:lnT>
                    <a:lnB>
                      <a:noFill/>
                    </a:lnB>
                    <a:solidFill>
                      <a:srgbClr val="FFFFFF"/>
                    </a:solidFill>
                  </a:tcPr>
                </a:tc>
                <a:extLst>
                  <a:ext uri="{0D108BD9-81ED-4DB2-BD59-A6C34878D82A}">
                    <a16:rowId xmlns:a16="http://schemas.microsoft.com/office/drawing/2014/main" val="1454495434"/>
                  </a:ext>
                </a:extLst>
              </a:tr>
            </a:tbl>
          </a:graphicData>
        </a:graphic>
      </p:graphicFrame>
    </p:spTree>
    <p:extLst>
      <p:ext uri="{BB962C8B-B14F-4D97-AF65-F5344CB8AC3E}">
        <p14:creationId xmlns:p14="http://schemas.microsoft.com/office/powerpoint/2010/main" val="507150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A3F8A4-8928-42DC-B011-063076FB1D81}"/>
              </a:ext>
            </a:extLst>
          </p:cNvPr>
          <p:cNvSpPr>
            <a:spLocks noGrp="1"/>
          </p:cNvSpPr>
          <p:nvPr>
            <p:ph type="title"/>
          </p:nvPr>
        </p:nvSpPr>
        <p:spPr>
          <a:xfrm>
            <a:off x="478297" y="531128"/>
            <a:ext cx="8761413" cy="706964"/>
          </a:xfrm>
        </p:spPr>
        <p:txBody>
          <a:bodyPr/>
          <a:lstStyle/>
          <a:p>
            <a:r>
              <a:rPr lang="en-US" altLang="zh-CN" b="1" dirty="0"/>
              <a:t>3</a:t>
            </a:r>
            <a:r>
              <a:rPr lang="zh-CN" altLang="en-US" b="1" dirty="0"/>
              <a:t>．物联网应用</a:t>
            </a:r>
            <a:endParaRPr lang="zh-CN" altLang="en-US" dirty="0"/>
          </a:p>
        </p:txBody>
      </p:sp>
      <p:sp>
        <p:nvSpPr>
          <p:cNvPr id="4" name="灯片编号占位符 3">
            <a:extLst>
              <a:ext uri="{FF2B5EF4-FFF2-40B4-BE49-F238E27FC236}">
                <a16:creationId xmlns:a16="http://schemas.microsoft.com/office/drawing/2014/main" id="{1A16B880-1CD0-4008-A40B-1BBEA6635552}"/>
              </a:ext>
            </a:extLst>
          </p:cNvPr>
          <p:cNvSpPr>
            <a:spLocks noGrp="1"/>
          </p:cNvSpPr>
          <p:nvPr>
            <p:ph type="sldNum" sz="quarter" idx="12"/>
          </p:nvPr>
        </p:nvSpPr>
        <p:spPr/>
        <p:txBody>
          <a:bodyPr/>
          <a:lstStyle/>
          <a:p>
            <a:fld id="{9FF96B15-8338-45D5-A943-561235072D66}" type="slidenum">
              <a:rPr lang="en-US" altLang="zh-CN" smtClean="0"/>
              <a:pPr/>
              <a:t>13</a:t>
            </a:fld>
            <a:endParaRPr lang="zh-CN" altLang="en-US"/>
          </a:p>
        </p:txBody>
      </p:sp>
      <p:graphicFrame>
        <p:nvGraphicFramePr>
          <p:cNvPr id="6" name="表格 5">
            <a:extLst>
              <a:ext uri="{FF2B5EF4-FFF2-40B4-BE49-F238E27FC236}">
                <a16:creationId xmlns:a16="http://schemas.microsoft.com/office/drawing/2014/main" id="{217C03BC-391F-46D1-B6F5-93F532B0BEE1}"/>
              </a:ext>
            </a:extLst>
          </p:cNvPr>
          <p:cNvGraphicFramePr>
            <a:graphicFrameLocks noGrp="1"/>
          </p:cNvGraphicFramePr>
          <p:nvPr>
            <p:extLst>
              <p:ext uri="{D42A27DB-BD31-4B8C-83A1-F6EECF244321}">
                <p14:modId xmlns:p14="http://schemas.microsoft.com/office/powerpoint/2010/main" val="1581062124"/>
              </p:ext>
            </p:extLst>
          </p:nvPr>
        </p:nvGraphicFramePr>
        <p:xfrm>
          <a:off x="384048" y="1325880"/>
          <a:ext cx="11570208" cy="5267518"/>
        </p:xfrm>
        <a:graphic>
          <a:graphicData uri="http://schemas.openxmlformats.org/drawingml/2006/table">
            <a:tbl>
              <a:tblPr/>
              <a:tblGrid>
                <a:gridCol w="11570208">
                  <a:extLst>
                    <a:ext uri="{9D8B030D-6E8A-4147-A177-3AD203B41FA5}">
                      <a16:colId xmlns:a16="http://schemas.microsoft.com/office/drawing/2014/main" val="2977490697"/>
                    </a:ext>
                  </a:extLst>
                </a:gridCol>
              </a:tblGrid>
              <a:tr h="5262352">
                <a:tc>
                  <a:txBody>
                    <a:bodyPr/>
                    <a:lstStyle/>
                    <a:p>
                      <a:pPr algn="l"/>
                      <a:r>
                        <a:rPr lang="zh-CN" altLang="en-US" sz="1400" b="1" i="0" dirty="0">
                          <a:solidFill>
                            <a:srgbClr val="000000"/>
                          </a:solidFill>
                          <a:effectLst/>
                          <a:latin typeface="-apple-system"/>
                        </a:rPr>
                        <a:t>包括以下小类：</a:t>
                      </a:r>
                      <a:endParaRPr lang="zh-CN" altLang="en-US" sz="1400" b="0" i="0" dirty="0">
                        <a:solidFill>
                          <a:srgbClr val="333333"/>
                        </a:solidFill>
                        <a:effectLst/>
                        <a:latin typeface="-apple-system"/>
                      </a:endParaRPr>
                    </a:p>
                    <a:p>
                      <a:pPr algn="l"/>
                      <a:r>
                        <a:rPr lang="zh-CN" altLang="en-US" sz="1400" b="1" i="0" dirty="0">
                          <a:solidFill>
                            <a:srgbClr val="AB1942"/>
                          </a:solidFill>
                          <a:effectLst/>
                          <a:latin typeface="-apple-system"/>
                        </a:rPr>
                        <a:t>（</a:t>
                      </a:r>
                      <a:r>
                        <a:rPr lang="en-US" altLang="zh-CN" sz="1400" b="1" i="0" dirty="0">
                          <a:solidFill>
                            <a:srgbClr val="AB1942"/>
                          </a:solidFill>
                          <a:effectLst/>
                          <a:latin typeface="-apple-system"/>
                        </a:rPr>
                        <a:t>1</a:t>
                      </a:r>
                      <a:r>
                        <a:rPr lang="zh-CN" altLang="en-US" sz="1400" b="1" i="0" dirty="0">
                          <a:solidFill>
                            <a:srgbClr val="AB1942"/>
                          </a:solidFill>
                          <a:effectLst/>
                          <a:latin typeface="-apple-system"/>
                        </a:rPr>
                        <a:t>）城市管理。  （</a:t>
                      </a:r>
                      <a:r>
                        <a:rPr lang="en-US" altLang="zh-CN" sz="1400" b="1" i="0" dirty="0">
                          <a:solidFill>
                            <a:srgbClr val="AB1942"/>
                          </a:solidFill>
                          <a:effectLst/>
                          <a:latin typeface="-apple-system"/>
                        </a:rPr>
                        <a:t>2</a:t>
                      </a:r>
                      <a:r>
                        <a:rPr lang="zh-CN" altLang="en-US" sz="1400" b="1" i="0" dirty="0">
                          <a:solidFill>
                            <a:srgbClr val="AB1942"/>
                          </a:solidFill>
                          <a:effectLst/>
                          <a:latin typeface="-apple-system"/>
                        </a:rPr>
                        <a:t>）医药卫生。  （</a:t>
                      </a:r>
                      <a:r>
                        <a:rPr lang="en-US" altLang="zh-CN" sz="1400" b="1" i="0" dirty="0">
                          <a:solidFill>
                            <a:srgbClr val="AB1942"/>
                          </a:solidFill>
                          <a:effectLst/>
                          <a:latin typeface="-apple-system"/>
                        </a:rPr>
                        <a:t>3</a:t>
                      </a:r>
                      <a:r>
                        <a:rPr lang="zh-CN" altLang="en-US" sz="1400" b="1" i="0" dirty="0">
                          <a:solidFill>
                            <a:srgbClr val="AB1942"/>
                          </a:solidFill>
                          <a:effectLst/>
                          <a:latin typeface="-apple-system"/>
                        </a:rPr>
                        <a:t>）运动健身。   （</a:t>
                      </a:r>
                      <a:r>
                        <a:rPr lang="en-US" altLang="zh-CN" sz="1400" b="1" i="0" dirty="0">
                          <a:solidFill>
                            <a:srgbClr val="AB1942"/>
                          </a:solidFill>
                          <a:effectLst/>
                          <a:latin typeface="-apple-system"/>
                        </a:rPr>
                        <a:t>4</a:t>
                      </a:r>
                      <a:r>
                        <a:rPr lang="zh-CN" altLang="en-US" sz="1400" b="1" i="0" dirty="0">
                          <a:solidFill>
                            <a:srgbClr val="AB1942"/>
                          </a:solidFill>
                          <a:effectLst/>
                          <a:latin typeface="-apple-system"/>
                        </a:rPr>
                        <a:t>）数字生活。   （</a:t>
                      </a:r>
                      <a:r>
                        <a:rPr lang="en-US" altLang="zh-CN" sz="1400" b="1" i="0" dirty="0">
                          <a:solidFill>
                            <a:srgbClr val="AB1942"/>
                          </a:solidFill>
                          <a:effectLst/>
                          <a:latin typeface="-apple-system"/>
                        </a:rPr>
                        <a:t>5</a:t>
                      </a:r>
                      <a:r>
                        <a:rPr lang="zh-CN" altLang="en-US" sz="1400" b="1" i="0" dirty="0">
                          <a:solidFill>
                            <a:srgbClr val="AB1942"/>
                          </a:solidFill>
                          <a:effectLst/>
                          <a:latin typeface="-apple-system"/>
                        </a:rPr>
                        <a:t>）行业应用。</a:t>
                      </a:r>
                      <a:endParaRPr lang="zh-CN" altLang="en-US" sz="1400" b="0" i="0" dirty="0">
                        <a:solidFill>
                          <a:srgbClr val="333333"/>
                        </a:solidFill>
                        <a:effectLst/>
                        <a:latin typeface="-apple-system"/>
                      </a:endParaRPr>
                    </a:p>
                    <a:p>
                      <a:pPr algn="l"/>
                      <a:r>
                        <a:rPr lang="zh-CN" altLang="en-US" sz="1400" b="0" i="0" dirty="0">
                          <a:solidFill>
                            <a:srgbClr val="000000"/>
                          </a:solidFill>
                          <a:effectLst/>
                          <a:latin typeface="-apple-system"/>
                        </a:rPr>
                        <a:t>说明：</a:t>
                      </a:r>
                      <a:endParaRPr lang="zh-CN" altLang="en-US" sz="1400" b="0" i="0" dirty="0">
                        <a:solidFill>
                          <a:srgbClr val="333333"/>
                        </a:solidFill>
                        <a:effectLst/>
                        <a:latin typeface="-apple-system"/>
                      </a:endParaRPr>
                    </a:p>
                    <a:p>
                      <a:pPr algn="l"/>
                      <a:r>
                        <a:rPr lang="zh-CN" altLang="en-US" sz="1400" b="0" i="0" dirty="0">
                          <a:solidFill>
                            <a:srgbClr val="000000"/>
                          </a:solidFill>
                          <a:effectLst/>
                          <a:latin typeface="-apple-system"/>
                        </a:rPr>
                        <a:t>（</a:t>
                      </a:r>
                      <a:r>
                        <a:rPr lang="en-US" altLang="zh-CN" sz="1400" b="0" i="0" dirty="0">
                          <a:solidFill>
                            <a:srgbClr val="000000"/>
                          </a:solidFill>
                          <a:effectLst/>
                          <a:latin typeface="-apple-system"/>
                        </a:rPr>
                        <a:t>1</a:t>
                      </a:r>
                      <a:r>
                        <a:rPr lang="zh-CN" altLang="en-US" sz="1400" b="0" i="0" dirty="0">
                          <a:solidFill>
                            <a:srgbClr val="000000"/>
                          </a:solidFill>
                          <a:effectLst/>
                          <a:latin typeface="-apple-system"/>
                        </a:rPr>
                        <a:t>）城市管理小类作品是基于全面感知、互联、融合、智能计算等技术，以服务城市管理为目的，以提升社会经济生活水平为宗旨，形成某一具体应用的完整方案。例如：智慧交通、城市公用设施、市容环境与环境秩序监控、城市应急管理、城市安全防护、智能建筑、文物保护、数字博物馆等。</a:t>
                      </a:r>
                      <a:endParaRPr lang="zh-CN" altLang="en-US" sz="1400" b="0" i="0" dirty="0">
                        <a:solidFill>
                          <a:srgbClr val="333333"/>
                        </a:solidFill>
                        <a:effectLst/>
                        <a:latin typeface="-apple-system"/>
                      </a:endParaRPr>
                    </a:p>
                    <a:p>
                      <a:pPr algn="l"/>
                      <a:r>
                        <a:rPr lang="zh-CN" altLang="en-US" sz="1400" b="0" i="0" dirty="0">
                          <a:solidFill>
                            <a:srgbClr val="000000"/>
                          </a:solidFill>
                          <a:effectLst/>
                          <a:latin typeface="-apple-system"/>
                        </a:rPr>
                        <a:t>（</a:t>
                      </a:r>
                      <a:r>
                        <a:rPr lang="en-US" altLang="zh-CN" sz="1400" b="0" i="0" dirty="0">
                          <a:solidFill>
                            <a:srgbClr val="000000"/>
                          </a:solidFill>
                          <a:effectLst/>
                          <a:latin typeface="-apple-system"/>
                        </a:rPr>
                        <a:t>2</a:t>
                      </a:r>
                      <a:r>
                        <a:rPr lang="zh-CN" altLang="en-US" sz="1400" b="0" i="0" dirty="0">
                          <a:solidFill>
                            <a:srgbClr val="000000"/>
                          </a:solidFill>
                          <a:effectLst/>
                          <a:latin typeface="-apple-system"/>
                        </a:rPr>
                        <a:t>）医药卫生小类作品应以物联网技术为支撑，实现智能化医疗保健和医疗资源的智能化管理，满足医疗健康信息、医疗设备与用品、公共卫生安全的智能化管理与监控等方面的需求。建议但不限于如下方面：医院应用，如移动查房、婴儿防盗、自动取药、智能药瓶等；家庭应用，如远程监控家庭护理，包括婴儿监控、多动症儿童监控、老年人生命体征家庭监控、老年人家庭保健、病人家庭康复监控、医疗健康监测、远程健康保健、智能穿戴监测设备等。</a:t>
                      </a:r>
                      <a:endParaRPr lang="zh-CN" altLang="en-US" sz="1400" b="0" i="0" dirty="0">
                        <a:solidFill>
                          <a:srgbClr val="333333"/>
                        </a:solidFill>
                        <a:effectLst/>
                        <a:latin typeface="-apple-system"/>
                      </a:endParaRPr>
                    </a:p>
                    <a:p>
                      <a:pPr algn="l"/>
                      <a:r>
                        <a:rPr lang="zh-CN" altLang="en-US" sz="1400" b="0" i="0" dirty="0">
                          <a:solidFill>
                            <a:srgbClr val="000000"/>
                          </a:solidFill>
                          <a:effectLst/>
                          <a:latin typeface="-apple-system"/>
                        </a:rPr>
                        <a:t>（</a:t>
                      </a:r>
                      <a:r>
                        <a:rPr lang="en-US" altLang="zh-CN" sz="1400" b="0" i="0" dirty="0">
                          <a:solidFill>
                            <a:srgbClr val="000000"/>
                          </a:solidFill>
                          <a:effectLst/>
                          <a:latin typeface="-apple-system"/>
                        </a:rPr>
                        <a:t>3</a:t>
                      </a:r>
                      <a:r>
                        <a:rPr lang="zh-CN" altLang="en-US" sz="1400" b="0" i="0" dirty="0">
                          <a:solidFill>
                            <a:srgbClr val="000000"/>
                          </a:solidFill>
                          <a:effectLst/>
                          <a:latin typeface="-apple-system"/>
                        </a:rPr>
                        <a:t>）运动健康小类作品应以物联网技术为支撑，以提高运动训练水平和大众健身质量为目的。建议但不限于如下方面：运动数据分析、运动过程跟踪、运动效果监测、运动兴趣培养、运动习惯养成以及职业运动和体育赛事的专用管理训练系统和设备。</a:t>
                      </a:r>
                      <a:endParaRPr lang="zh-CN" altLang="en-US" sz="1400" b="0" i="0" dirty="0">
                        <a:solidFill>
                          <a:srgbClr val="333333"/>
                        </a:solidFill>
                        <a:effectLst/>
                        <a:latin typeface="-apple-system"/>
                      </a:endParaRPr>
                    </a:p>
                    <a:p>
                      <a:pPr algn="l"/>
                      <a:r>
                        <a:rPr lang="zh-CN" altLang="en-US" sz="1400" b="0" i="0" dirty="0">
                          <a:solidFill>
                            <a:srgbClr val="000000"/>
                          </a:solidFill>
                          <a:effectLst/>
                          <a:latin typeface="-apple-system"/>
                        </a:rPr>
                        <a:t>（</a:t>
                      </a:r>
                      <a:r>
                        <a:rPr lang="en-US" altLang="zh-CN" sz="1400" b="0" i="0" dirty="0">
                          <a:solidFill>
                            <a:srgbClr val="000000"/>
                          </a:solidFill>
                          <a:effectLst/>
                          <a:latin typeface="-apple-system"/>
                        </a:rPr>
                        <a:t>4</a:t>
                      </a:r>
                      <a:r>
                        <a:rPr lang="zh-CN" altLang="en-US" sz="1400" b="0" i="0" dirty="0">
                          <a:solidFill>
                            <a:srgbClr val="000000"/>
                          </a:solidFill>
                          <a:effectLst/>
                          <a:latin typeface="-apple-system"/>
                        </a:rPr>
                        <a:t>）数字生活小类作品应以物联网技术为支撑，通过稳定的通信方式实现家庭网络中各类电子产品之间的“互联互通”，以提升生活水平、提高生活便利程度为目的，包括：各类消费电子产品、通信产品、信息家电以及智能家居等。鼓励选手设计和创作利用各种传感器解决生活中的问题、满足生活需求的作品。</a:t>
                      </a:r>
                      <a:endParaRPr lang="zh-CN" altLang="en-US" sz="1400" b="0" i="0" dirty="0">
                        <a:solidFill>
                          <a:srgbClr val="333333"/>
                        </a:solidFill>
                        <a:effectLst/>
                        <a:latin typeface="-apple-system"/>
                      </a:endParaRPr>
                    </a:p>
                    <a:p>
                      <a:pPr algn="l"/>
                      <a:r>
                        <a:rPr lang="zh-CN" altLang="en-US" sz="1400" b="0" i="0" dirty="0">
                          <a:solidFill>
                            <a:srgbClr val="000000"/>
                          </a:solidFill>
                          <a:effectLst/>
                          <a:latin typeface="-apple-system"/>
                        </a:rPr>
                        <a:t>（</a:t>
                      </a:r>
                      <a:r>
                        <a:rPr lang="en-US" altLang="zh-CN" sz="1400" b="0" i="0" dirty="0">
                          <a:solidFill>
                            <a:srgbClr val="000000"/>
                          </a:solidFill>
                          <a:effectLst/>
                          <a:latin typeface="-apple-system"/>
                        </a:rPr>
                        <a:t>5</a:t>
                      </a:r>
                      <a:r>
                        <a:rPr lang="zh-CN" altLang="en-US" sz="1400" b="0" i="0" dirty="0">
                          <a:solidFill>
                            <a:srgbClr val="000000"/>
                          </a:solidFill>
                          <a:effectLst/>
                          <a:latin typeface="-apple-system"/>
                        </a:rPr>
                        <a:t>）行业应用小类作品应以物联网技术为支撑，解决某行业领域某一问题或实现某一功能，以提高生产效率、提升产品价值为目的，包括物联网技术在工业、零售、物流、农林、环保以及教育等行业的应用。</a:t>
                      </a:r>
                      <a:endParaRPr lang="zh-CN" altLang="en-US" sz="1400" b="0" i="0" dirty="0">
                        <a:solidFill>
                          <a:srgbClr val="333333"/>
                        </a:solidFill>
                        <a:effectLst/>
                        <a:latin typeface="-apple-system"/>
                      </a:endParaRPr>
                    </a:p>
                    <a:p>
                      <a:pPr algn="l"/>
                      <a:r>
                        <a:rPr lang="zh-CN" altLang="en-US" sz="1400" b="0" i="0" dirty="0">
                          <a:solidFill>
                            <a:srgbClr val="000000"/>
                          </a:solidFill>
                          <a:effectLst/>
                          <a:latin typeface="-apple-system"/>
                        </a:rPr>
                        <a:t>（</a:t>
                      </a:r>
                      <a:r>
                        <a:rPr lang="en-US" altLang="zh-CN" sz="1400" b="0" i="0" dirty="0">
                          <a:solidFill>
                            <a:srgbClr val="000000"/>
                          </a:solidFill>
                          <a:effectLst/>
                          <a:latin typeface="-apple-system"/>
                        </a:rPr>
                        <a:t>6</a:t>
                      </a:r>
                      <a:r>
                        <a:rPr lang="zh-CN" altLang="en-US" sz="1400" b="0" i="0" dirty="0">
                          <a:solidFill>
                            <a:srgbClr val="000000"/>
                          </a:solidFill>
                          <a:effectLst/>
                          <a:latin typeface="-apple-system"/>
                        </a:rPr>
                        <a:t>）作品必须有可展示的实物系统，需提交实物系统功能演示视频（不超过</a:t>
                      </a:r>
                      <a:r>
                        <a:rPr lang="en-US" altLang="zh-CN" sz="1400" b="0" i="0" dirty="0">
                          <a:solidFill>
                            <a:srgbClr val="000000"/>
                          </a:solidFill>
                          <a:effectLst/>
                          <a:latin typeface="-apple-system"/>
                        </a:rPr>
                        <a:t>10</a:t>
                      </a:r>
                      <a:r>
                        <a:rPr lang="zh-CN" altLang="en-US" sz="1400" b="0" i="0" dirty="0">
                          <a:solidFill>
                            <a:srgbClr val="000000"/>
                          </a:solidFill>
                          <a:effectLst/>
                          <a:latin typeface="-apple-system"/>
                        </a:rPr>
                        <a:t>分钟）与相关设计说明书，现场答辩过程应对作品实物系统进行功能演示。</a:t>
                      </a:r>
                      <a:endParaRPr lang="zh-CN" altLang="en-US" sz="1400" b="0" i="0" dirty="0">
                        <a:solidFill>
                          <a:srgbClr val="333333"/>
                        </a:solidFill>
                        <a:effectLst/>
                        <a:latin typeface="-apple-system"/>
                      </a:endParaRPr>
                    </a:p>
                    <a:p>
                      <a:pPr algn="l"/>
                      <a:r>
                        <a:rPr lang="zh-CN" altLang="en-US" sz="900" b="0" i="0" dirty="0">
                          <a:solidFill>
                            <a:srgbClr val="000000"/>
                          </a:solidFill>
                          <a:effectLst/>
                          <a:latin typeface="-apple-system"/>
                        </a:rPr>
                        <a:t>（</a:t>
                      </a:r>
                      <a:r>
                        <a:rPr lang="en-US" altLang="zh-CN" sz="900" b="0" i="0" dirty="0">
                          <a:solidFill>
                            <a:srgbClr val="000000"/>
                          </a:solidFill>
                          <a:effectLst/>
                          <a:latin typeface="-apple-system"/>
                        </a:rPr>
                        <a:t>7</a:t>
                      </a:r>
                      <a:r>
                        <a:rPr lang="zh-CN" altLang="en-US" sz="900" b="0" i="0" dirty="0">
                          <a:solidFill>
                            <a:srgbClr val="000000"/>
                          </a:solidFill>
                          <a:effectLst/>
                          <a:latin typeface="-apple-system"/>
                        </a:rPr>
                        <a:t>）本大类每队参赛人数为</a:t>
                      </a:r>
                      <a:r>
                        <a:rPr lang="en-US" altLang="zh-CN" sz="900" b="0" i="0" dirty="0">
                          <a:solidFill>
                            <a:srgbClr val="000000"/>
                          </a:solidFill>
                          <a:effectLst/>
                          <a:latin typeface="-apple-system"/>
                        </a:rPr>
                        <a:t>1-3</a:t>
                      </a:r>
                      <a:r>
                        <a:rPr lang="zh-CN" altLang="en-US" sz="900" b="0" i="0" dirty="0">
                          <a:solidFill>
                            <a:srgbClr val="000000"/>
                          </a:solidFill>
                          <a:effectLst/>
                          <a:latin typeface="-apple-system"/>
                        </a:rPr>
                        <a:t>人，指导教师不多于</a:t>
                      </a:r>
                      <a:r>
                        <a:rPr lang="en-US" altLang="zh-CN" sz="900" b="0" i="0" dirty="0">
                          <a:solidFill>
                            <a:srgbClr val="000000"/>
                          </a:solidFill>
                          <a:effectLst/>
                          <a:latin typeface="-apple-system"/>
                        </a:rPr>
                        <a:t>2</a:t>
                      </a:r>
                      <a:r>
                        <a:rPr lang="zh-CN" altLang="en-US" sz="900" b="0" i="0" dirty="0">
                          <a:solidFill>
                            <a:srgbClr val="000000"/>
                          </a:solidFill>
                          <a:effectLst/>
                          <a:latin typeface="-apple-system"/>
                        </a:rPr>
                        <a:t>人。</a:t>
                      </a:r>
                      <a:endParaRPr lang="zh-CN" altLang="en-US" sz="900" b="0" i="0" dirty="0">
                        <a:solidFill>
                          <a:srgbClr val="333333"/>
                        </a:solidFill>
                        <a:effectLst/>
                        <a:latin typeface="-apple-system"/>
                      </a:endParaRPr>
                    </a:p>
                    <a:p>
                      <a:pPr algn="l"/>
                      <a:r>
                        <a:rPr lang="zh-CN" altLang="en-US" sz="900" b="0" i="0" dirty="0">
                          <a:solidFill>
                            <a:srgbClr val="000000"/>
                          </a:solidFill>
                          <a:effectLst/>
                          <a:latin typeface="-apple-system"/>
                        </a:rPr>
                        <a:t>（</a:t>
                      </a:r>
                      <a:r>
                        <a:rPr lang="en-US" altLang="zh-CN" sz="900" b="0" i="0" dirty="0">
                          <a:solidFill>
                            <a:srgbClr val="000000"/>
                          </a:solidFill>
                          <a:effectLst/>
                          <a:latin typeface="-apple-system"/>
                        </a:rPr>
                        <a:t>8</a:t>
                      </a:r>
                      <a:r>
                        <a:rPr lang="zh-CN" altLang="en-US" sz="900" b="0" i="0" dirty="0">
                          <a:solidFill>
                            <a:srgbClr val="000000"/>
                          </a:solidFill>
                          <a:effectLst/>
                          <a:latin typeface="-apple-system"/>
                        </a:rPr>
                        <a:t>）每位作者在本大类全国决赛中只能提交</a:t>
                      </a:r>
                      <a:r>
                        <a:rPr lang="en-US" altLang="zh-CN" sz="900" b="0" i="0" dirty="0">
                          <a:solidFill>
                            <a:srgbClr val="000000"/>
                          </a:solidFill>
                          <a:effectLst/>
                          <a:latin typeface="-apple-system"/>
                        </a:rPr>
                        <a:t>1</a:t>
                      </a:r>
                      <a:r>
                        <a:rPr lang="zh-CN" altLang="en-US" sz="900" b="0" i="0" dirty="0">
                          <a:solidFill>
                            <a:srgbClr val="000000"/>
                          </a:solidFill>
                          <a:effectLst/>
                          <a:latin typeface="-apple-system"/>
                        </a:rPr>
                        <a:t>件作品，无论作者排名如何。</a:t>
                      </a:r>
                      <a:endParaRPr lang="zh-CN" altLang="en-US" sz="900" b="0" i="0" dirty="0">
                        <a:solidFill>
                          <a:srgbClr val="333333"/>
                        </a:solidFill>
                        <a:effectLst/>
                        <a:latin typeface="-apple-system"/>
                      </a:endParaRPr>
                    </a:p>
                    <a:p>
                      <a:pPr algn="l"/>
                      <a:r>
                        <a:rPr lang="zh-CN" altLang="en-US" sz="900" b="0" i="0" dirty="0">
                          <a:solidFill>
                            <a:srgbClr val="000000"/>
                          </a:solidFill>
                          <a:effectLst/>
                          <a:latin typeface="-apple-system"/>
                        </a:rPr>
                        <a:t>（</a:t>
                      </a:r>
                      <a:r>
                        <a:rPr lang="en-US" altLang="zh-CN" sz="900" b="0" i="0" dirty="0">
                          <a:solidFill>
                            <a:srgbClr val="000000"/>
                          </a:solidFill>
                          <a:effectLst/>
                          <a:latin typeface="-apple-system"/>
                        </a:rPr>
                        <a:t>9</a:t>
                      </a:r>
                      <a:r>
                        <a:rPr lang="zh-CN" altLang="en-US" sz="900" b="0" i="0" dirty="0">
                          <a:solidFill>
                            <a:srgbClr val="000000"/>
                          </a:solidFill>
                          <a:effectLst/>
                          <a:latin typeface="-apple-system"/>
                        </a:rPr>
                        <a:t>）每位指导教师，在本大类全国决赛中不能指导多于</a:t>
                      </a:r>
                      <a:r>
                        <a:rPr lang="en-US" altLang="zh-CN" sz="900" b="0" i="0" dirty="0">
                          <a:solidFill>
                            <a:srgbClr val="000000"/>
                          </a:solidFill>
                          <a:effectLst/>
                          <a:latin typeface="-apple-system"/>
                        </a:rPr>
                        <a:t>3</a:t>
                      </a:r>
                      <a:r>
                        <a:rPr lang="zh-CN" altLang="en-US" sz="900" b="0" i="0" dirty="0">
                          <a:solidFill>
                            <a:srgbClr val="000000"/>
                          </a:solidFill>
                          <a:effectLst/>
                          <a:latin typeface="-apple-system"/>
                        </a:rPr>
                        <a:t>件作品，每小类不能指导多于</a:t>
                      </a:r>
                      <a:r>
                        <a:rPr lang="en-US" altLang="zh-CN" sz="900" b="0" i="0" dirty="0">
                          <a:solidFill>
                            <a:srgbClr val="000000"/>
                          </a:solidFill>
                          <a:effectLst/>
                          <a:latin typeface="-apple-system"/>
                        </a:rPr>
                        <a:t>2</a:t>
                      </a:r>
                      <a:r>
                        <a:rPr lang="zh-CN" altLang="en-US" sz="900" b="0" i="0" dirty="0">
                          <a:solidFill>
                            <a:srgbClr val="000000"/>
                          </a:solidFill>
                          <a:effectLst/>
                          <a:latin typeface="-apple-system"/>
                        </a:rPr>
                        <a:t>件作品，无论指导教师的排名如何。</a:t>
                      </a:r>
                      <a:endParaRPr lang="zh-CN" altLang="en-US" sz="900" b="0" i="0" dirty="0">
                        <a:solidFill>
                          <a:srgbClr val="333333"/>
                        </a:solidFill>
                        <a:effectLst/>
                        <a:latin typeface="-apple-system"/>
                      </a:endParaRPr>
                    </a:p>
                    <a:p>
                      <a:pPr algn="l"/>
                      <a:r>
                        <a:rPr lang="zh-CN" altLang="en-US" sz="900" b="0" i="0" dirty="0">
                          <a:solidFill>
                            <a:srgbClr val="000000"/>
                          </a:solidFill>
                          <a:effectLst/>
                          <a:latin typeface="-apple-system"/>
                        </a:rPr>
                        <a:t>（</a:t>
                      </a:r>
                      <a:r>
                        <a:rPr lang="en-US" altLang="zh-CN" sz="900" b="0" i="0" dirty="0">
                          <a:solidFill>
                            <a:srgbClr val="000000"/>
                          </a:solidFill>
                          <a:effectLst/>
                          <a:latin typeface="-apple-system"/>
                        </a:rPr>
                        <a:t>10</a:t>
                      </a:r>
                      <a:r>
                        <a:rPr lang="zh-CN" altLang="en-US" sz="900" b="0" i="0" dirty="0">
                          <a:solidFill>
                            <a:srgbClr val="000000"/>
                          </a:solidFill>
                          <a:effectLst/>
                          <a:latin typeface="-apple-system"/>
                        </a:rPr>
                        <a:t>）本大类每校最终入围国赛决赛作品不多于</a:t>
                      </a:r>
                      <a:r>
                        <a:rPr lang="en-US" altLang="zh-CN" sz="900" b="0" i="0" dirty="0">
                          <a:solidFill>
                            <a:srgbClr val="000000"/>
                          </a:solidFill>
                          <a:effectLst/>
                          <a:latin typeface="-apple-system"/>
                        </a:rPr>
                        <a:t>3</a:t>
                      </a:r>
                      <a:r>
                        <a:rPr lang="zh-CN" altLang="en-US" sz="900" b="0" i="0" dirty="0">
                          <a:solidFill>
                            <a:srgbClr val="000000"/>
                          </a:solidFill>
                          <a:effectLst/>
                          <a:latin typeface="-apple-system"/>
                        </a:rPr>
                        <a:t>件。</a:t>
                      </a:r>
                      <a:endParaRPr lang="zh-CN" altLang="en-US" sz="900" b="0" i="0" dirty="0">
                        <a:solidFill>
                          <a:srgbClr val="333333"/>
                        </a:solidFill>
                        <a:effectLst/>
                        <a:latin typeface="-apple-system"/>
                      </a:endParaRPr>
                    </a:p>
                    <a:p>
                      <a:pPr algn="l"/>
                      <a:r>
                        <a:rPr lang="zh-CN" altLang="en-US" sz="900" b="1" i="0" dirty="0">
                          <a:solidFill>
                            <a:srgbClr val="FF0000"/>
                          </a:solidFill>
                          <a:effectLst/>
                          <a:latin typeface="-apple-system"/>
                        </a:rPr>
                        <a:t>（</a:t>
                      </a:r>
                      <a:r>
                        <a:rPr lang="en-US" altLang="zh-CN" sz="900" b="1" i="0" dirty="0">
                          <a:solidFill>
                            <a:srgbClr val="FF0000"/>
                          </a:solidFill>
                          <a:effectLst/>
                          <a:latin typeface="-apple-system"/>
                        </a:rPr>
                        <a:t>11</a:t>
                      </a:r>
                      <a:r>
                        <a:rPr lang="zh-CN" altLang="en-US" sz="900" b="1" i="0" dirty="0">
                          <a:solidFill>
                            <a:srgbClr val="FF0000"/>
                          </a:solidFill>
                          <a:effectLst/>
                          <a:latin typeface="-apple-system"/>
                        </a:rPr>
                        <a:t>）安徽省级赛要求：</a:t>
                      </a:r>
                      <a:endParaRPr lang="zh-CN" altLang="en-US" sz="900" b="0" i="0" dirty="0">
                        <a:solidFill>
                          <a:srgbClr val="333333"/>
                        </a:solidFill>
                        <a:effectLst/>
                        <a:latin typeface="-apple-system"/>
                      </a:endParaRPr>
                    </a:p>
                    <a:p>
                      <a:pPr algn="l"/>
                      <a:r>
                        <a:rPr lang="zh-CN" altLang="en-US" sz="900" b="1" i="0" dirty="0">
                          <a:solidFill>
                            <a:srgbClr val="FF0000"/>
                          </a:solidFill>
                          <a:effectLst/>
                          <a:latin typeface="-apple-system"/>
                        </a:rPr>
                        <a:t>每位参赛学生参与创作的作品每大类不得超过</a:t>
                      </a:r>
                      <a:r>
                        <a:rPr lang="en-US" altLang="zh-CN" sz="900" b="1" i="0" dirty="0">
                          <a:solidFill>
                            <a:srgbClr val="FF0000"/>
                          </a:solidFill>
                          <a:effectLst/>
                          <a:latin typeface="-apple-system"/>
                        </a:rPr>
                        <a:t>2</a:t>
                      </a:r>
                      <a:r>
                        <a:rPr lang="zh-CN" altLang="en-US" sz="900" b="1" i="0" dirty="0">
                          <a:solidFill>
                            <a:srgbClr val="FF0000"/>
                          </a:solidFill>
                          <a:effectLst/>
                          <a:latin typeface="-apple-system"/>
                        </a:rPr>
                        <a:t>件；</a:t>
                      </a:r>
                      <a:endParaRPr lang="zh-CN" altLang="en-US" sz="900" b="0" i="0" dirty="0">
                        <a:solidFill>
                          <a:srgbClr val="333333"/>
                        </a:solidFill>
                        <a:effectLst/>
                        <a:latin typeface="-apple-system"/>
                      </a:endParaRPr>
                    </a:p>
                    <a:p>
                      <a:pPr algn="l"/>
                      <a:r>
                        <a:rPr lang="zh-CN" altLang="en-US" sz="900" b="1" i="0" dirty="0">
                          <a:solidFill>
                            <a:srgbClr val="FF0000"/>
                          </a:solidFill>
                          <a:effectLst/>
                          <a:latin typeface="-apple-system"/>
                        </a:rPr>
                        <a:t>每位指导教师指导的作品数量每大类不得超过</a:t>
                      </a:r>
                      <a:r>
                        <a:rPr lang="en-US" altLang="zh-CN" sz="900" b="1" i="0" dirty="0">
                          <a:solidFill>
                            <a:srgbClr val="FF0000"/>
                          </a:solidFill>
                          <a:effectLst/>
                          <a:latin typeface="-apple-system"/>
                        </a:rPr>
                        <a:t>4</a:t>
                      </a:r>
                      <a:r>
                        <a:rPr lang="zh-CN" altLang="en-US" sz="900" b="1" i="0" dirty="0">
                          <a:solidFill>
                            <a:srgbClr val="FF0000"/>
                          </a:solidFill>
                          <a:effectLst/>
                          <a:latin typeface="-apple-system"/>
                        </a:rPr>
                        <a:t>件，其中作为第一指导老师的不得超过</a:t>
                      </a:r>
                      <a:r>
                        <a:rPr lang="en-US" altLang="zh-CN" sz="900" b="1" i="0" dirty="0">
                          <a:solidFill>
                            <a:srgbClr val="FF0000"/>
                          </a:solidFill>
                          <a:effectLst/>
                          <a:latin typeface="-apple-system"/>
                        </a:rPr>
                        <a:t>2</a:t>
                      </a:r>
                      <a:r>
                        <a:rPr lang="zh-CN" altLang="en-US" sz="900" b="1" i="0" dirty="0">
                          <a:solidFill>
                            <a:srgbClr val="FF0000"/>
                          </a:solidFill>
                          <a:effectLst/>
                          <a:latin typeface="-apple-system"/>
                        </a:rPr>
                        <a:t>件，作为第二指导老师的不得超过</a:t>
                      </a:r>
                      <a:r>
                        <a:rPr lang="en-US" altLang="zh-CN" sz="900" b="1" i="0" dirty="0">
                          <a:solidFill>
                            <a:srgbClr val="FF0000"/>
                          </a:solidFill>
                          <a:effectLst/>
                          <a:latin typeface="-apple-system"/>
                        </a:rPr>
                        <a:t>2</a:t>
                      </a:r>
                      <a:r>
                        <a:rPr lang="zh-CN" altLang="en-US" sz="900" b="1" i="0" dirty="0">
                          <a:solidFill>
                            <a:srgbClr val="FF0000"/>
                          </a:solidFill>
                          <a:effectLst/>
                          <a:latin typeface="-apple-system"/>
                        </a:rPr>
                        <a:t>件。</a:t>
                      </a:r>
                      <a:endParaRPr lang="zh-CN" altLang="en-US" sz="900" b="0" i="0" dirty="0">
                        <a:solidFill>
                          <a:srgbClr val="333333"/>
                        </a:solidFill>
                        <a:effectLst/>
                        <a:latin typeface="-apple-system"/>
                      </a:endParaRPr>
                    </a:p>
                    <a:p>
                      <a:pPr algn="l"/>
                      <a:r>
                        <a:rPr lang="zh-CN" altLang="en-US" sz="900" b="1" i="0" dirty="0">
                          <a:solidFill>
                            <a:srgbClr val="FF0000"/>
                          </a:solidFill>
                          <a:effectLst/>
                          <a:latin typeface="-apple-system"/>
                        </a:rPr>
                        <a:t>作品提交时，必须上传体积不超过</a:t>
                      </a:r>
                      <a:r>
                        <a:rPr lang="en-US" altLang="zh-CN" sz="900" b="1" i="0" dirty="0">
                          <a:solidFill>
                            <a:srgbClr val="FF0000"/>
                          </a:solidFill>
                          <a:effectLst/>
                          <a:latin typeface="-apple-system"/>
                        </a:rPr>
                        <a:t>500MB</a:t>
                      </a:r>
                      <a:r>
                        <a:rPr lang="zh-CN" altLang="en-US" sz="900" b="1" i="0" dirty="0">
                          <a:solidFill>
                            <a:srgbClr val="FF0000"/>
                          </a:solidFill>
                          <a:effectLst/>
                          <a:latin typeface="-apple-system"/>
                        </a:rPr>
                        <a:t>、时长不超过</a:t>
                      </a:r>
                      <a:r>
                        <a:rPr lang="en-US" altLang="zh-CN" sz="900" b="1" i="0" dirty="0">
                          <a:solidFill>
                            <a:srgbClr val="FF0000"/>
                          </a:solidFill>
                          <a:effectLst/>
                          <a:latin typeface="-apple-system"/>
                        </a:rPr>
                        <a:t>10</a:t>
                      </a:r>
                      <a:r>
                        <a:rPr lang="zh-CN" altLang="en-US" sz="900" b="1" i="0" dirty="0">
                          <a:solidFill>
                            <a:srgbClr val="FF0000"/>
                          </a:solidFill>
                          <a:effectLst/>
                          <a:latin typeface="-apple-system"/>
                        </a:rPr>
                        <a:t>分钟的作品演示视频。</a:t>
                      </a:r>
                      <a:endParaRPr lang="zh-CN" altLang="en-US" sz="900" b="0" i="0" dirty="0">
                        <a:solidFill>
                          <a:srgbClr val="333333"/>
                        </a:solidFill>
                        <a:effectLst/>
                        <a:latin typeface="-apple-system"/>
                      </a:endParaRPr>
                    </a:p>
                  </a:txBody>
                  <a:tcPr marL="69839" marR="69839" marT="58199" marB="58199">
                    <a:lnL>
                      <a:noFill/>
                    </a:lnL>
                    <a:lnR>
                      <a:noFill/>
                    </a:lnR>
                    <a:lnT>
                      <a:noFill/>
                    </a:lnT>
                    <a:lnB>
                      <a:noFill/>
                    </a:lnB>
                    <a:solidFill>
                      <a:srgbClr val="FFFFFF"/>
                    </a:solidFill>
                  </a:tcPr>
                </a:tc>
                <a:extLst>
                  <a:ext uri="{0D108BD9-81ED-4DB2-BD59-A6C34878D82A}">
                    <a16:rowId xmlns:a16="http://schemas.microsoft.com/office/drawing/2014/main" val="1454495434"/>
                  </a:ext>
                </a:extLst>
              </a:tr>
            </a:tbl>
          </a:graphicData>
        </a:graphic>
      </p:graphicFrame>
    </p:spTree>
    <p:extLst>
      <p:ext uri="{BB962C8B-B14F-4D97-AF65-F5344CB8AC3E}">
        <p14:creationId xmlns:p14="http://schemas.microsoft.com/office/powerpoint/2010/main" val="401689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A3F8A4-8928-42DC-B011-063076FB1D81}"/>
              </a:ext>
            </a:extLst>
          </p:cNvPr>
          <p:cNvSpPr>
            <a:spLocks noGrp="1"/>
          </p:cNvSpPr>
          <p:nvPr>
            <p:ph type="title"/>
          </p:nvPr>
        </p:nvSpPr>
        <p:spPr>
          <a:xfrm>
            <a:off x="478297" y="531128"/>
            <a:ext cx="8761413" cy="706964"/>
          </a:xfrm>
        </p:spPr>
        <p:txBody>
          <a:bodyPr/>
          <a:lstStyle/>
          <a:p>
            <a:r>
              <a:rPr lang="en-US" altLang="zh-CN" b="1" dirty="0"/>
              <a:t>4</a:t>
            </a:r>
            <a:r>
              <a:rPr lang="zh-CN" altLang="en-US" b="1" dirty="0"/>
              <a:t>．大数据应用</a:t>
            </a:r>
            <a:endParaRPr lang="zh-CN" altLang="en-US" dirty="0"/>
          </a:p>
        </p:txBody>
      </p:sp>
      <p:sp>
        <p:nvSpPr>
          <p:cNvPr id="4" name="灯片编号占位符 3">
            <a:extLst>
              <a:ext uri="{FF2B5EF4-FFF2-40B4-BE49-F238E27FC236}">
                <a16:creationId xmlns:a16="http://schemas.microsoft.com/office/drawing/2014/main" id="{1A16B880-1CD0-4008-A40B-1BBEA6635552}"/>
              </a:ext>
            </a:extLst>
          </p:cNvPr>
          <p:cNvSpPr>
            <a:spLocks noGrp="1"/>
          </p:cNvSpPr>
          <p:nvPr>
            <p:ph type="sldNum" sz="quarter" idx="12"/>
          </p:nvPr>
        </p:nvSpPr>
        <p:spPr/>
        <p:txBody>
          <a:bodyPr/>
          <a:lstStyle/>
          <a:p>
            <a:fld id="{9FF96B15-8338-45D5-A943-561235072D66}" type="slidenum">
              <a:rPr lang="en-US" altLang="zh-CN" smtClean="0"/>
              <a:pPr/>
              <a:t>14</a:t>
            </a:fld>
            <a:endParaRPr lang="zh-CN" altLang="en-US"/>
          </a:p>
        </p:txBody>
      </p:sp>
      <p:graphicFrame>
        <p:nvGraphicFramePr>
          <p:cNvPr id="6" name="表格 5">
            <a:extLst>
              <a:ext uri="{FF2B5EF4-FFF2-40B4-BE49-F238E27FC236}">
                <a16:creationId xmlns:a16="http://schemas.microsoft.com/office/drawing/2014/main" id="{217C03BC-391F-46D1-B6F5-93F532B0BEE1}"/>
              </a:ext>
            </a:extLst>
          </p:cNvPr>
          <p:cNvGraphicFramePr>
            <a:graphicFrameLocks noGrp="1"/>
          </p:cNvGraphicFramePr>
          <p:nvPr>
            <p:extLst>
              <p:ext uri="{D42A27DB-BD31-4B8C-83A1-F6EECF244321}">
                <p14:modId xmlns:p14="http://schemas.microsoft.com/office/powerpoint/2010/main" val="2698428765"/>
              </p:ext>
            </p:extLst>
          </p:nvPr>
        </p:nvGraphicFramePr>
        <p:xfrm>
          <a:off x="384048" y="1325880"/>
          <a:ext cx="11570208" cy="3956878"/>
        </p:xfrm>
        <a:graphic>
          <a:graphicData uri="http://schemas.openxmlformats.org/drawingml/2006/table">
            <a:tbl>
              <a:tblPr/>
              <a:tblGrid>
                <a:gridCol w="11570208">
                  <a:extLst>
                    <a:ext uri="{9D8B030D-6E8A-4147-A177-3AD203B41FA5}">
                      <a16:colId xmlns:a16="http://schemas.microsoft.com/office/drawing/2014/main" val="2977490697"/>
                    </a:ext>
                  </a:extLst>
                </a:gridCol>
              </a:tblGrid>
              <a:tr h="3730752">
                <a:tc>
                  <a:txBody>
                    <a:bodyPr/>
                    <a:lstStyle/>
                    <a:p>
                      <a:pPr algn="just"/>
                      <a:r>
                        <a:rPr lang="zh-CN" altLang="en-US" sz="1800" b="0" i="0" dirty="0">
                          <a:solidFill>
                            <a:srgbClr val="000000"/>
                          </a:solidFill>
                          <a:effectLst/>
                          <a:latin typeface="-apple-system"/>
                        </a:rPr>
                        <a:t>下设</a:t>
                      </a:r>
                      <a:r>
                        <a:rPr lang="zh-CN" altLang="en-US" sz="1800" b="1" i="0" dirty="0">
                          <a:solidFill>
                            <a:srgbClr val="C00000"/>
                          </a:solidFill>
                          <a:effectLst/>
                          <a:latin typeface="-apple-system"/>
                        </a:rPr>
                        <a:t>大数据实践</a:t>
                      </a:r>
                      <a:r>
                        <a:rPr lang="zh-CN" altLang="en-US" sz="1800" b="0" i="0" dirty="0">
                          <a:solidFill>
                            <a:srgbClr val="000000"/>
                          </a:solidFill>
                          <a:effectLst/>
                          <a:latin typeface="-apple-system"/>
                        </a:rPr>
                        <a:t>一个小类</a:t>
                      </a:r>
                      <a:r>
                        <a:rPr lang="zh-CN" altLang="en-US" sz="1800" b="0" i="0" dirty="0">
                          <a:solidFill>
                            <a:srgbClr val="021EAA"/>
                          </a:solidFill>
                          <a:effectLst/>
                          <a:latin typeface="-apple-system"/>
                        </a:rPr>
                        <a:t>。</a:t>
                      </a:r>
                      <a:endParaRPr lang="zh-CN" altLang="en-US" sz="1800" b="0" i="0" dirty="0">
                        <a:solidFill>
                          <a:srgbClr val="333333"/>
                        </a:solidFill>
                        <a:effectLst/>
                        <a:latin typeface="-apple-system"/>
                      </a:endParaRPr>
                    </a:p>
                    <a:p>
                      <a:pPr algn="just"/>
                      <a:r>
                        <a:rPr lang="zh-CN" altLang="en-US" sz="1800" b="0" i="0" dirty="0">
                          <a:solidFill>
                            <a:srgbClr val="000000"/>
                          </a:solidFill>
                          <a:effectLst/>
                          <a:latin typeface="-apple-system"/>
                        </a:rPr>
                        <a:t>说明：</a:t>
                      </a:r>
                      <a:endParaRPr lang="zh-CN" altLang="en-US" sz="1800" b="0" i="0" dirty="0">
                        <a:solidFill>
                          <a:srgbClr val="333333"/>
                        </a:solidFill>
                        <a:effectLst/>
                        <a:latin typeface="-apple-system"/>
                      </a:endParaRPr>
                    </a:p>
                    <a:p>
                      <a:pPr algn="just"/>
                      <a:r>
                        <a:rPr lang="zh-CN" altLang="en-US" sz="1800" b="0" i="0" dirty="0">
                          <a:solidFill>
                            <a:srgbClr val="000000"/>
                          </a:solidFill>
                          <a:effectLst/>
                          <a:latin typeface="-apple-system"/>
                        </a:rPr>
                        <a:t>（</a:t>
                      </a:r>
                      <a:r>
                        <a:rPr lang="en-US" altLang="zh-CN" sz="1800" b="0" i="0" dirty="0">
                          <a:solidFill>
                            <a:srgbClr val="000000"/>
                          </a:solidFill>
                          <a:effectLst/>
                          <a:latin typeface="-apple-system"/>
                        </a:rPr>
                        <a:t>1</a:t>
                      </a:r>
                      <a:r>
                        <a:rPr lang="zh-CN" altLang="en-US" sz="1800" b="0" i="0" dirty="0">
                          <a:solidFill>
                            <a:srgbClr val="000000"/>
                          </a:solidFill>
                          <a:effectLst/>
                          <a:latin typeface="-apple-system"/>
                        </a:rPr>
                        <a:t>）大数据应用类作品指利用大数据思维发现社会生活和学科领域的应用需求，利用大数据和相关新技术设计解决方案，实现数据分析、业务智能、辅助决策等应用。要求参赛作品以研究报告的形式呈现成果，报告内容主要包括：数据来源、应用场景、问题描述、系统设计与开发、数据分析与实验、主要结论等。参赛作品应提交的资料包括：研究报告、可运行的程序、必要的实验分析，以及数据集和相关工具软件。</a:t>
                      </a:r>
                      <a:endParaRPr lang="zh-CN" altLang="en-US" sz="1800" b="0" i="0" dirty="0">
                        <a:solidFill>
                          <a:srgbClr val="333333"/>
                        </a:solidFill>
                        <a:effectLst/>
                        <a:latin typeface="-apple-system"/>
                      </a:endParaRPr>
                    </a:p>
                    <a:p>
                      <a:pPr algn="just"/>
                      <a:r>
                        <a:rPr lang="zh-CN" altLang="en-US" sz="1800" b="0" i="0" dirty="0">
                          <a:solidFill>
                            <a:srgbClr val="000000"/>
                          </a:solidFill>
                          <a:effectLst/>
                          <a:latin typeface="-apple-system"/>
                        </a:rPr>
                        <a:t>作品涉及的领域包括但不限于：</a:t>
                      </a:r>
                      <a:endParaRPr lang="zh-CN" altLang="en-US" sz="1800" b="0" i="0" dirty="0">
                        <a:solidFill>
                          <a:srgbClr val="333333"/>
                        </a:solidFill>
                        <a:effectLst/>
                        <a:latin typeface="-apple-system"/>
                      </a:endParaRPr>
                    </a:p>
                    <a:p>
                      <a:pPr algn="just"/>
                      <a:r>
                        <a:rPr lang="zh-CN" altLang="en-US" sz="1800" b="0" i="0" dirty="0">
                          <a:solidFill>
                            <a:srgbClr val="000000"/>
                          </a:solidFill>
                          <a:effectLst/>
                          <a:latin typeface="-apple-system"/>
                        </a:rPr>
                        <a:t>①环境与人类发展大数据（气象、环境、资源、农业、人口等）。</a:t>
                      </a:r>
                      <a:endParaRPr lang="zh-CN" altLang="en-US" sz="1800" b="0" i="0" dirty="0">
                        <a:solidFill>
                          <a:srgbClr val="333333"/>
                        </a:solidFill>
                        <a:effectLst/>
                        <a:latin typeface="-apple-system"/>
                      </a:endParaRPr>
                    </a:p>
                    <a:p>
                      <a:pPr algn="just"/>
                      <a:r>
                        <a:rPr lang="zh-CN" altLang="en-US" sz="1800" b="0" i="0" dirty="0">
                          <a:solidFill>
                            <a:srgbClr val="000000"/>
                          </a:solidFill>
                          <a:effectLst/>
                          <a:latin typeface="-apple-system"/>
                        </a:rPr>
                        <a:t>②城市与交通大数据（城市、道路交通、物流等）。</a:t>
                      </a:r>
                      <a:endParaRPr lang="zh-CN" altLang="en-US" sz="1800" b="0" i="0" dirty="0">
                        <a:solidFill>
                          <a:srgbClr val="333333"/>
                        </a:solidFill>
                        <a:effectLst/>
                        <a:latin typeface="-apple-system"/>
                      </a:endParaRPr>
                    </a:p>
                    <a:p>
                      <a:pPr algn="just"/>
                      <a:r>
                        <a:rPr lang="zh-CN" altLang="en-US" sz="1800" b="0" i="0" dirty="0">
                          <a:solidFill>
                            <a:srgbClr val="000000"/>
                          </a:solidFill>
                          <a:effectLst/>
                          <a:latin typeface="-apple-system"/>
                        </a:rPr>
                        <a:t>③社交与</a:t>
                      </a:r>
                      <a:r>
                        <a:rPr lang="en-US" altLang="zh-CN" sz="1800" b="0" i="0" dirty="0">
                          <a:solidFill>
                            <a:srgbClr val="000000"/>
                          </a:solidFill>
                          <a:effectLst/>
                          <a:latin typeface="-apple-system"/>
                        </a:rPr>
                        <a:t>WEB</a:t>
                      </a:r>
                      <a:r>
                        <a:rPr lang="zh-CN" altLang="en-US" sz="1800" b="0" i="0" dirty="0">
                          <a:solidFill>
                            <a:srgbClr val="000000"/>
                          </a:solidFill>
                          <a:effectLst/>
                          <a:latin typeface="-apple-system"/>
                        </a:rPr>
                        <a:t>大数据（舆情、推荐、自然语言处理等）。</a:t>
                      </a:r>
                      <a:endParaRPr lang="zh-CN" altLang="en-US" sz="1800" b="0" i="0" dirty="0">
                        <a:solidFill>
                          <a:srgbClr val="333333"/>
                        </a:solidFill>
                        <a:effectLst/>
                        <a:latin typeface="-apple-system"/>
                      </a:endParaRPr>
                    </a:p>
                    <a:p>
                      <a:pPr algn="just"/>
                      <a:r>
                        <a:rPr lang="zh-CN" altLang="en-US" sz="1800" b="0" i="0" dirty="0">
                          <a:solidFill>
                            <a:srgbClr val="000000"/>
                          </a:solidFill>
                          <a:effectLst/>
                          <a:latin typeface="-apple-system"/>
                        </a:rPr>
                        <a:t>④金融与商业大数据（金融、电商等）。</a:t>
                      </a:r>
                      <a:endParaRPr lang="zh-CN" altLang="en-US" sz="1800" b="0" i="0" dirty="0">
                        <a:solidFill>
                          <a:srgbClr val="333333"/>
                        </a:solidFill>
                        <a:effectLst/>
                        <a:latin typeface="-apple-system"/>
                      </a:endParaRPr>
                    </a:p>
                    <a:p>
                      <a:pPr algn="just"/>
                      <a:r>
                        <a:rPr lang="zh-CN" altLang="en-US" sz="1800" b="0" i="0" dirty="0">
                          <a:solidFill>
                            <a:srgbClr val="000000"/>
                          </a:solidFill>
                          <a:effectLst/>
                          <a:latin typeface="-apple-system"/>
                        </a:rPr>
                        <a:t>⑤法律大数据（司法审判、普法宣传等）。</a:t>
                      </a:r>
                      <a:endParaRPr lang="zh-CN" altLang="en-US" sz="1800" b="0" i="0" dirty="0">
                        <a:solidFill>
                          <a:srgbClr val="333333"/>
                        </a:solidFill>
                        <a:effectLst/>
                        <a:latin typeface="-apple-system"/>
                      </a:endParaRPr>
                    </a:p>
                    <a:p>
                      <a:pPr algn="just"/>
                      <a:r>
                        <a:rPr lang="zh-CN" altLang="en-US" sz="1800" b="0" i="0" dirty="0">
                          <a:solidFill>
                            <a:srgbClr val="000000"/>
                          </a:solidFill>
                          <a:effectLst/>
                          <a:latin typeface="-apple-system"/>
                        </a:rPr>
                        <a:t>⑥生物与医疗大数据。</a:t>
                      </a:r>
                      <a:endParaRPr lang="zh-CN" altLang="en-US" sz="1800" b="0" i="0" dirty="0">
                        <a:solidFill>
                          <a:srgbClr val="333333"/>
                        </a:solidFill>
                        <a:effectLst/>
                        <a:latin typeface="-apple-system"/>
                      </a:endParaRPr>
                    </a:p>
                    <a:p>
                      <a:pPr algn="just"/>
                      <a:r>
                        <a:rPr lang="zh-CN" altLang="en-US" sz="1800" b="0" i="0" dirty="0">
                          <a:solidFill>
                            <a:srgbClr val="000000"/>
                          </a:solidFill>
                          <a:effectLst/>
                          <a:latin typeface="-apple-system"/>
                        </a:rPr>
                        <a:t>⑦文化与教育大数据（教育、艺术、文化、体育等）。</a:t>
                      </a:r>
                      <a:endParaRPr lang="zh-CN" altLang="en-US" sz="1800" b="0" i="0" dirty="0">
                        <a:solidFill>
                          <a:srgbClr val="333333"/>
                        </a:solidFill>
                        <a:effectLst/>
                        <a:latin typeface="-apple-system"/>
                      </a:endParaRPr>
                    </a:p>
                  </a:txBody>
                  <a:tcPr marL="69839" marR="69839" marT="58199" marB="58199">
                    <a:lnL>
                      <a:noFill/>
                    </a:lnL>
                    <a:lnR>
                      <a:noFill/>
                    </a:lnR>
                    <a:lnT>
                      <a:noFill/>
                    </a:lnT>
                    <a:lnB>
                      <a:noFill/>
                    </a:lnB>
                    <a:solidFill>
                      <a:srgbClr val="FFFFFF"/>
                    </a:solidFill>
                  </a:tcPr>
                </a:tc>
                <a:extLst>
                  <a:ext uri="{0D108BD9-81ED-4DB2-BD59-A6C34878D82A}">
                    <a16:rowId xmlns:a16="http://schemas.microsoft.com/office/drawing/2014/main" val="1454495434"/>
                  </a:ext>
                </a:extLst>
              </a:tr>
            </a:tbl>
          </a:graphicData>
        </a:graphic>
      </p:graphicFrame>
      <p:sp>
        <p:nvSpPr>
          <p:cNvPr id="3" name="文本框 2">
            <a:extLst>
              <a:ext uri="{FF2B5EF4-FFF2-40B4-BE49-F238E27FC236}">
                <a16:creationId xmlns:a16="http://schemas.microsoft.com/office/drawing/2014/main" id="{96C50146-E032-4A9A-A476-51F818E66A60}"/>
              </a:ext>
            </a:extLst>
          </p:cNvPr>
          <p:cNvSpPr txBox="1"/>
          <p:nvPr/>
        </p:nvSpPr>
        <p:spPr>
          <a:xfrm>
            <a:off x="478297" y="5431536"/>
            <a:ext cx="11171159" cy="1015663"/>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dirty="0">
                <a:solidFill>
                  <a:srgbClr val="FF0000"/>
                </a:solidFill>
                <a:latin typeface="-apple-system"/>
              </a:rPr>
              <a:t>关于举办</a:t>
            </a:r>
            <a:r>
              <a:rPr lang="en-US" altLang="zh-CN" sz="2000" b="1" dirty="0">
                <a:solidFill>
                  <a:srgbClr val="FF0000"/>
                </a:solidFill>
                <a:latin typeface="-apple-system"/>
              </a:rPr>
              <a:t>2021</a:t>
            </a:r>
            <a:r>
              <a:rPr lang="zh-CN" altLang="en-US" sz="2000" b="1" dirty="0">
                <a:solidFill>
                  <a:srgbClr val="FF0000"/>
                </a:solidFill>
                <a:latin typeface="-apple-system"/>
              </a:rPr>
              <a:t>年合肥工业大学大数据与人工智能应用竞赛暨安徽省赛选拔赛的通知</a:t>
            </a:r>
            <a:endParaRPr lang="en-US" altLang="zh-CN" sz="2000" b="1" dirty="0">
              <a:solidFill>
                <a:srgbClr val="FF0000"/>
              </a:solidFill>
              <a:latin typeface="-apple-system"/>
            </a:endParaRPr>
          </a:p>
          <a:p>
            <a:r>
              <a:rPr lang="en-US" altLang="zh-CN" sz="2000" dirty="0">
                <a:solidFill>
                  <a:srgbClr val="000000"/>
                </a:solidFill>
                <a:latin typeface="-apple-system"/>
              </a:rPr>
              <a:t>      http://ci.hfut.edu.cn/2021/0316/c11580a251909/page.htm</a:t>
            </a:r>
          </a:p>
          <a:p>
            <a:r>
              <a:rPr lang="zh-CN" altLang="en-US" sz="2000" dirty="0">
                <a:solidFill>
                  <a:srgbClr val="000000"/>
                </a:solidFill>
                <a:latin typeface="-apple-system"/>
              </a:rPr>
              <a:t>      参赛报名时间：</a:t>
            </a:r>
            <a:r>
              <a:rPr lang="en-US" altLang="zh-CN" sz="2000" dirty="0">
                <a:solidFill>
                  <a:srgbClr val="000000"/>
                </a:solidFill>
                <a:latin typeface="-apple-system"/>
              </a:rPr>
              <a:t>2021</a:t>
            </a:r>
            <a:r>
              <a:rPr lang="zh-CN" altLang="en-US" sz="2000" dirty="0">
                <a:solidFill>
                  <a:srgbClr val="000000"/>
                </a:solidFill>
                <a:latin typeface="-apple-system"/>
              </a:rPr>
              <a:t>年</a:t>
            </a:r>
            <a:r>
              <a:rPr lang="en-US" altLang="zh-CN" sz="2000" dirty="0">
                <a:solidFill>
                  <a:srgbClr val="000000"/>
                </a:solidFill>
                <a:latin typeface="-apple-system"/>
              </a:rPr>
              <a:t>3</a:t>
            </a:r>
            <a:r>
              <a:rPr lang="zh-CN" altLang="en-US" sz="2000" dirty="0">
                <a:solidFill>
                  <a:srgbClr val="000000"/>
                </a:solidFill>
                <a:latin typeface="-apple-system"/>
              </a:rPr>
              <a:t>月</a:t>
            </a:r>
            <a:r>
              <a:rPr lang="en-US" altLang="zh-CN" sz="2000" dirty="0">
                <a:solidFill>
                  <a:srgbClr val="000000"/>
                </a:solidFill>
                <a:latin typeface="-apple-system"/>
              </a:rPr>
              <a:t>16</a:t>
            </a:r>
            <a:r>
              <a:rPr lang="zh-CN" altLang="en-US" sz="2000" dirty="0">
                <a:solidFill>
                  <a:srgbClr val="000000"/>
                </a:solidFill>
                <a:latin typeface="-apple-system"/>
              </a:rPr>
              <a:t>日至</a:t>
            </a:r>
            <a:r>
              <a:rPr lang="en-US" altLang="zh-CN" sz="2000" dirty="0">
                <a:solidFill>
                  <a:srgbClr val="000000"/>
                </a:solidFill>
                <a:latin typeface="-apple-system"/>
              </a:rPr>
              <a:t>2021</a:t>
            </a:r>
            <a:r>
              <a:rPr lang="zh-CN" altLang="en-US" sz="2000" dirty="0">
                <a:solidFill>
                  <a:srgbClr val="000000"/>
                </a:solidFill>
                <a:latin typeface="-apple-system"/>
              </a:rPr>
              <a:t>年</a:t>
            </a:r>
            <a:r>
              <a:rPr lang="en-US" altLang="zh-CN" sz="2000" dirty="0">
                <a:solidFill>
                  <a:srgbClr val="000000"/>
                </a:solidFill>
                <a:latin typeface="-apple-system"/>
              </a:rPr>
              <a:t>3</a:t>
            </a:r>
            <a:r>
              <a:rPr lang="zh-CN" altLang="en-US" sz="2000" dirty="0">
                <a:solidFill>
                  <a:srgbClr val="000000"/>
                </a:solidFill>
                <a:latin typeface="-apple-system"/>
              </a:rPr>
              <a:t>月</a:t>
            </a:r>
            <a:r>
              <a:rPr lang="en-US" altLang="zh-CN" sz="2000" dirty="0">
                <a:solidFill>
                  <a:srgbClr val="000000"/>
                </a:solidFill>
                <a:latin typeface="-apple-system"/>
              </a:rPr>
              <a:t>26</a:t>
            </a:r>
            <a:r>
              <a:rPr lang="zh-CN" altLang="en-US" sz="2000" dirty="0">
                <a:solidFill>
                  <a:srgbClr val="000000"/>
                </a:solidFill>
                <a:latin typeface="-apple-system"/>
              </a:rPr>
              <a:t>日 </a:t>
            </a:r>
          </a:p>
        </p:txBody>
      </p:sp>
    </p:spTree>
    <p:extLst>
      <p:ext uri="{BB962C8B-B14F-4D97-AF65-F5344CB8AC3E}">
        <p14:creationId xmlns:p14="http://schemas.microsoft.com/office/powerpoint/2010/main" val="1562581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A3F8A4-8928-42DC-B011-063076FB1D81}"/>
              </a:ext>
            </a:extLst>
          </p:cNvPr>
          <p:cNvSpPr>
            <a:spLocks noGrp="1"/>
          </p:cNvSpPr>
          <p:nvPr>
            <p:ph type="title"/>
          </p:nvPr>
        </p:nvSpPr>
        <p:spPr>
          <a:xfrm>
            <a:off x="478297" y="531128"/>
            <a:ext cx="8761413" cy="706964"/>
          </a:xfrm>
        </p:spPr>
        <p:txBody>
          <a:bodyPr/>
          <a:lstStyle/>
          <a:p>
            <a:r>
              <a:rPr lang="en-US" altLang="zh-CN" b="1" dirty="0"/>
              <a:t>5</a:t>
            </a:r>
            <a:r>
              <a:rPr lang="zh-CN" altLang="en-US" b="1" dirty="0"/>
              <a:t>．人工智能应用</a:t>
            </a:r>
            <a:endParaRPr lang="zh-CN" altLang="en-US" dirty="0"/>
          </a:p>
        </p:txBody>
      </p:sp>
      <p:sp>
        <p:nvSpPr>
          <p:cNvPr id="4" name="灯片编号占位符 3">
            <a:extLst>
              <a:ext uri="{FF2B5EF4-FFF2-40B4-BE49-F238E27FC236}">
                <a16:creationId xmlns:a16="http://schemas.microsoft.com/office/drawing/2014/main" id="{1A16B880-1CD0-4008-A40B-1BBEA6635552}"/>
              </a:ext>
            </a:extLst>
          </p:cNvPr>
          <p:cNvSpPr>
            <a:spLocks noGrp="1"/>
          </p:cNvSpPr>
          <p:nvPr>
            <p:ph type="sldNum" sz="quarter" idx="12"/>
          </p:nvPr>
        </p:nvSpPr>
        <p:spPr/>
        <p:txBody>
          <a:bodyPr/>
          <a:lstStyle/>
          <a:p>
            <a:fld id="{9FF96B15-8338-45D5-A943-561235072D66}" type="slidenum">
              <a:rPr lang="en-US" altLang="zh-CN" smtClean="0"/>
              <a:pPr/>
              <a:t>15</a:t>
            </a:fld>
            <a:endParaRPr lang="zh-CN" altLang="en-US"/>
          </a:p>
        </p:txBody>
      </p:sp>
      <p:graphicFrame>
        <p:nvGraphicFramePr>
          <p:cNvPr id="6" name="表格 5">
            <a:extLst>
              <a:ext uri="{FF2B5EF4-FFF2-40B4-BE49-F238E27FC236}">
                <a16:creationId xmlns:a16="http://schemas.microsoft.com/office/drawing/2014/main" id="{217C03BC-391F-46D1-B6F5-93F532B0BEE1}"/>
              </a:ext>
            </a:extLst>
          </p:cNvPr>
          <p:cNvGraphicFramePr>
            <a:graphicFrameLocks noGrp="1"/>
          </p:cNvGraphicFramePr>
          <p:nvPr>
            <p:extLst>
              <p:ext uri="{D42A27DB-BD31-4B8C-83A1-F6EECF244321}">
                <p14:modId xmlns:p14="http://schemas.microsoft.com/office/powerpoint/2010/main" val="2080223935"/>
              </p:ext>
            </p:extLst>
          </p:nvPr>
        </p:nvGraphicFramePr>
        <p:xfrm>
          <a:off x="384048" y="1325880"/>
          <a:ext cx="11570208" cy="3133918"/>
        </p:xfrm>
        <a:graphic>
          <a:graphicData uri="http://schemas.openxmlformats.org/drawingml/2006/table">
            <a:tbl>
              <a:tblPr/>
              <a:tblGrid>
                <a:gridCol w="11570208">
                  <a:extLst>
                    <a:ext uri="{9D8B030D-6E8A-4147-A177-3AD203B41FA5}">
                      <a16:colId xmlns:a16="http://schemas.microsoft.com/office/drawing/2014/main" val="2977490697"/>
                    </a:ext>
                  </a:extLst>
                </a:gridCol>
              </a:tblGrid>
              <a:tr h="3063240">
                <a:tc>
                  <a:txBody>
                    <a:bodyPr/>
                    <a:lstStyle/>
                    <a:p>
                      <a:r>
                        <a:rPr lang="zh-CN" altLang="en-US" sz="1800" b="1" i="0" kern="1200" dirty="0">
                          <a:solidFill>
                            <a:schemeClr val="tx1"/>
                          </a:solidFill>
                          <a:effectLst/>
                          <a:latin typeface="+mn-lt"/>
                          <a:ea typeface="+mn-ea"/>
                          <a:cs typeface="+mn-cs"/>
                        </a:rPr>
                        <a:t>包括以下小类：</a:t>
                      </a:r>
                      <a:endParaRPr lang="zh-CN" altLang="en-US" sz="1800" b="0" i="0" kern="1200" dirty="0">
                        <a:solidFill>
                          <a:schemeClr val="tx1"/>
                        </a:solidFill>
                        <a:effectLst/>
                        <a:latin typeface="+mn-lt"/>
                        <a:ea typeface="+mn-ea"/>
                        <a:cs typeface="+mn-cs"/>
                      </a:endParaRPr>
                    </a:p>
                    <a:p>
                      <a:r>
                        <a:rPr lang="zh-CN" altLang="en-US" sz="1800" b="1" i="0" kern="1200" dirty="0">
                          <a:solidFill>
                            <a:schemeClr val="tx1"/>
                          </a:solidFill>
                          <a:effectLst/>
                          <a:latin typeface="+mn-lt"/>
                          <a:ea typeface="+mn-ea"/>
                          <a:cs typeface="+mn-cs"/>
                        </a:rPr>
                        <a:t>（</a:t>
                      </a:r>
                      <a:r>
                        <a:rPr lang="en-US" altLang="zh-CN" sz="1800" b="1" i="0" kern="1200" dirty="0">
                          <a:solidFill>
                            <a:schemeClr val="tx1"/>
                          </a:solidFill>
                          <a:effectLst/>
                          <a:latin typeface="+mn-lt"/>
                          <a:ea typeface="+mn-ea"/>
                          <a:cs typeface="+mn-cs"/>
                        </a:rPr>
                        <a:t>1</a:t>
                      </a:r>
                      <a:r>
                        <a:rPr lang="zh-CN" altLang="en-US" sz="1800" b="1" i="0" kern="1200" dirty="0">
                          <a:solidFill>
                            <a:schemeClr val="tx1"/>
                          </a:solidFill>
                          <a:effectLst/>
                          <a:latin typeface="+mn-lt"/>
                          <a:ea typeface="+mn-ea"/>
                          <a:cs typeface="+mn-cs"/>
                        </a:rPr>
                        <a:t>）</a:t>
                      </a:r>
                      <a:r>
                        <a:rPr lang="zh-CN" altLang="en-US" sz="1800" b="1" i="0" kern="1200" dirty="0">
                          <a:solidFill>
                            <a:srgbClr val="FF0000"/>
                          </a:solidFill>
                          <a:effectLst/>
                          <a:latin typeface="+mn-lt"/>
                          <a:ea typeface="+mn-ea"/>
                          <a:cs typeface="+mn-cs"/>
                        </a:rPr>
                        <a:t>人工智能实践赛。</a:t>
                      </a:r>
                      <a:endParaRPr lang="zh-CN" altLang="en-US" sz="1800" b="0" i="0" kern="1200" dirty="0">
                        <a:solidFill>
                          <a:srgbClr val="FF0000"/>
                        </a:solidFill>
                        <a:effectLst/>
                        <a:latin typeface="+mn-lt"/>
                        <a:ea typeface="+mn-ea"/>
                        <a:cs typeface="+mn-cs"/>
                      </a:endParaRPr>
                    </a:p>
                    <a:p>
                      <a:r>
                        <a:rPr lang="zh-CN" altLang="en-US" sz="1800" b="0" i="0" kern="1200" dirty="0">
                          <a:solidFill>
                            <a:schemeClr val="tx1"/>
                          </a:solidFill>
                          <a:effectLst/>
                          <a:latin typeface="+mn-lt"/>
                          <a:ea typeface="+mn-ea"/>
                          <a:cs typeface="+mn-cs"/>
                        </a:rPr>
                        <a:t>（</a:t>
                      </a:r>
                      <a:r>
                        <a:rPr lang="en-US" altLang="zh-CN" sz="1800" b="0" i="0" kern="1200" dirty="0">
                          <a:solidFill>
                            <a:schemeClr val="tx1"/>
                          </a:solidFill>
                          <a:effectLst/>
                          <a:latin typeface="+mn-lt"/>
                          <a:ea typeface="+mn-ea"/>
                          <a:cs typeface="+mn-cs"/>
                        </a:rPr>
                        <a:t>2</a:t>
                      </a:r>
                      <a:r>
                        <a:rPr lang="zh-CN" altLang="en-US" sz="1800" b="0" i="0" kern="1200" dirty="0">
                          <a:solidFill>
                            <a:schemeClr val="tx1"/>
                          </a:solidFill>
                          <a:effectLst/>
                          <a:latin typeface="+mn-lt"/>
                          <a:ea typeface="+mn-ea"/>
                          <a:cs typeface="+mn-cs"/>
                        </a:rPr>
                        <a:t>）人工智能挑战赛（国赛直报赛区项目，安徽省级赛不设置此小类）。</a:t>
                      </a:r>
                    </a:p>
                    <a:p>
                      <a:endParaRPr lang="zh-CN" altLang="en-US" sz="1800" b="0" i="0" kern="1200" dirty="0">
                        <a:solidFill>
                          <a:schemeClr val="tx1"/>
                        </a:solidFill>
                        <a:effectLst/>
                        <a:latin typeface="+mn-lt"/>
                        <a:ea typeface="+mn-ea"/>
                        <a:cs typeface="+mn-cs"/>
                      </a:endParaRPr>
                    </a:p>
                    <a:p>
                      <a:r>
                        <a:rPr lang="zh-CN" altLang="en-US" sz="1800" b="0" i="0" kern="1200" dirty="0">
                          <a:solidFill>
                            <a:schemeClr val="tx1"/>
                          </a:solidFill>
                          <a:effectLst/>
                          <a:latin typeface="+mn-lt"/>
                          <a:ea typeface="+mn-ea"/>
                          <a:cs typeface="+mn-cs"/>
                        </a:rPr>
                        <a:t>说明：</a:t>
                      </a:r>
                    </a:p>
                    <a:p>
                      <a:r>
                        <a:rPr lang="zh-CN" altLang="en-US" sz="1800" b="0" i="0" kern="1200" dirty="0">
                          <a:solidFill>
                            <a:schemeClr val="tx1"/>
                          </a:solidFill>
                          <a:effectLst/>
                          <a:latin typeface="+mn-lt"/>
                          <a:ea typeface="+mn-ea"/>
                          <a:cs typeface="+mn-cs"/>
                        </a:rPr>
                        <a:t>（</a:t>
                      </a:r>
                      <a:r>
                        <a:rPr lang="en-US" altLang="zh-CN" sz="1800" b="0" i="0" kern="1200" dirty="0">
                          <a:solidFill>
                            <a:schemeClr val="tx1"/>
                          </a:solidFill>
                          <a:effectLst/>
                          <a:latin typeface="+mn-lt"/>
                          <a:ea typeface="+mn-ea"/>
                          <a:cs typeface="+mn-cs"/>
                        </a:rPr>
                        <a:t>1</a:t>
                      </a:r>
                      <a:r>
                        <a:rPr lang="zh-CN" altLang="en-US" sz="1800" b="0" i="0" kern="1200" dirty="0">
                          <a:solidFill>
                            <a:schemeClr val="tx1"/>
                          </a:solidFill>
                          <a:effectLst/>
                          <a:latin typeface="+mn-lt"/>
                          <a:ea typeface="+mn-ea"/>
                          <a:cs typeface="+mn-cs"/>
                        </a:rPr>
                        <a:t>）人工智能实践赛是针对某一领域的特定问题，提出基于人工智能的方法与思想的解决方案。这类作品，需要有完整的方案设计与代码实现，撰写相关文档，主要内容包括：作品应用场景、设计理念、技术方案、作品源代码、用户手册、作品功能演示视频等。本类作品必须有具体的方案设计与技术实现，现场答辩时，必须对系统功能进行演示。作品涉及的领域，包括但不限于：智能城市与交通（包括汽车无人驾驶）、智能家居与生活、智能医疗与健康、智能农林与环境、智能教育与文化、智能制造与工业互联网、三维建模与虚拟现实、自然语言处理、图像处理与模式识别方法研究、机器学习方法研究。</a:t>
                      </a:r>
                    </a:p>
                  </a:txBody>
                  <a:tcPr marL="69839" marR="69839" marT="58199" marB="58199">
                    <a:lnL>
                      <a:noFill/>
                    </a:lnL>
                    <a:lnR>
                      <a:noFill/>
                    </a:lnR>
                    <a:lnT>
                      <a:noFill/>
                    </a:lnT>
                    <a:lnB>
                      <a:noFill/>
                    </a:lnB>
                    <a:solidFill>
                      <a:srgbClr val="FFFFFF"/>
                    </a:solidFill>
                  </a:tcPr>
                </a:tc>
                <a:extLst>
                  <a:ext uri="{0D108BD9-81ED-4DB2-BD59-A6C34878D82A}">
                    <a16:rowId xmlns:a16="http://schemas.microsoft.com/office/drawing/2014/main" val="1454495434"/>
                  </a:ext>
                </a:extLst>
              </a:tr>
            </a:tbl>
          </a:graphicData>
        </a:graphic>
      </p:graphicFrame>
      <p:sp>
        <p:nvSpPr>
          <p:cNvPr id="5" name="文本框 4">
            <a:extLst>
              <a:ext uri="{FF2B5EF4-FFF2-40B4-BE49-F238E27FC236}">
                <a16:creationId xmlns:a16="http://schemas.microsoft.com/office/drawing/2014/main" id="{6E3F0C17-9A2D-4263-97EA-E45E27B1D2A6}"/>
              </a:ext>
            </a:extLst>
          </p:cNvPr>
          <p:cNvSpPr txBox="1"/>
          <p:nvPr/>
        </p:nvSpPr>
        <p:spPr>
          <a:xfrm>
            <a:off x="478297" y="4722262"/>
            <a:ext cx="11171159" cy="1015663"/>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000" b="1" dirty="0">
                <a:solidFill>
                  <a:srgbClr val="FF0000"/>
                </a:solidFill>
                <a:latin typeface="-apple-system"/>
              </a:rPr>
              <a:t>2021</a:t>
            </a:r>
            <a:r>
              <a:rPr lang="zh-CN" altLang="en-US" sz="2000" b="1" dirty="0">
                <a:solidFill>
                  <a:srgbClr val="FF0000"/>
                </a:solidFill>
                <a:latin typeface="-apple-system"/>
              </a:rPr>
              <a:t>年（第</a:t>
            </a:r>
            <a:r>
              <a:rPr lang="en-US" altLang="zh-CN" sz="2000" b="1" dirty="0">
                <a:solidFill>
                  <a:srgbClr val="FF0000"/>
                </a:solidFill>
                <a:latin typeface="-apple-system"/>
              </a:rPr>
              <a:t>14</a:t>
            </a:r>
            <a:r>
              <a:rPr lang="zh-CN" altLang="en-US" sz="2000" b="1" dirty="0">
                <a:solidFill>
                  <a:srgbClr val="FF0000"/>
                </a:solidFill>
                <a:latin typeface="-apple-system"/>
              </a:rPr>
              <a:t>届）中国大学生计算机设计大赛人工智能应用赛公告</a:t>
            </a:r>
            <a:r>
              <a:rPr lang="en-US" altLang="zh-CN" sz="2000" dirty="0">
                <a:solidFill>
                  <a:srgbClr val="000000"/>
                </a:solidFill>
                <a:latin typeface="-apple-system"/>
              </a:rPr>
              <a:t>http://jsjds.ruc.edu.cn/Article_Show.asp?ArticleID=495</a:t>
            </a:r>
          </a:p>
          <a:p>
            <a:r>
              <a:rPr lang="en-US" altLang="zh-CN" sz="2000" dirty="0">
                <a:solidFill>
                  <a:srgbClr val="000000"/>
                </a:solidFill>
                <a:latin typeface="-apple-system"/>
              </a:rPr>
              <a:t>      http://ai.jsjds.cn/2021/</a:t>
            </a:r>
            <a:endParaRPr lang="zh-CN" altLang="en-US" sz="2000" dirty="0">
              <a:solidFill>
                <a:srgbClr val="000000"/>
              </a:solidFill>
              <a:latin typeface="-apple-system"/>
            </a:endParaRPr>
          </a:p>
        </p:txBody>
      </p:sp>
      <p:pic>
        <p:nvPicPr>
          <p:cNvPr id="3" name="图片 2">
            <a:extLst>
              <a:ext uri="{FF2B5EF4-FFF2-40B4-BE49-F238E27FC236}">
                <a16:creationId xmlns:a16="http://schemas.microsoft.com/office/drawing/2014/main" id="{BE976AE2-917F-4698-9CC5-9FC80C087BEF}"/>
              </a:ext>
            </a:extLst>
          </p:cNvPr>
          <p:cNvPicPr>
            <a:picLocks noChangeAspect="1"/>
          </p:cNvPicPr>
          <p:nvPr/>
        </p:nvPicPr>
        <p:blipFill>
          <a:blip r:embed="rId2"/>
          <a:stretch>
            <a:fillRect/>
          </a:stretch>
        </p:blipFill>
        <p:spPr>
          <a:xfrm>
            <a:off x="7341115" y="5124870"/>
            <a:ext cx="4032504" cy="15864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58388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A3F8A4-8928-42DC-B011-063076FB1D81}"/>
              </a:ext>
            </a:extLst>
          </p:cNvPr>
          <p:cNvSpPr>
            <a:spLocks noGrp="1"/>
          </p:cNvSpPr>
          <p:nvPr>
            <p:ph type="title"/>
          </p:nvPr>
        </p:nvSpPr>
        <p:spPr>
          <a:xfrm>
            <a:off x="478297" y="531128"/>
            <a:ext cx="8761413" cy="706964"/>
          </a:xfrm>
        </p:spPr>
        <p:txBody>
          <a:bodyPr/>
          <a:lstStyle/>
          <a:p>
            <a:r>
              <a:rPr lang="en-US" altLang="zh-CN" b="1" dirty="0"/>
              <a:t>6. </a:t>
            </a:r>
            <a:r>
              <a:rPr lang="zh-CN" altLang="en-US" b="1" dirty="0"/>
              <a:t>信息可视化设计</a:t>
            </a:r>
            <a:endParaRPr lang="zh-CN" altLang="en-US" dirty="0"/>
          </a:p>
        </p:txBody>
      </p:sp>
      <p:sp>
        <p:nvSpPr>
          <p:cNvPr id="4" name="灯片编号占位符 3">
            <a:extLst>
              <a:ext uri="{FF2B5EF4-FFF2-40B4-BE49-F238E27FC236}">
                <a16:creationId xmlns:a16="http://schemas.microsoft.com/office/drawing/2014/main" id="{1A16B880-1CD0-4008-A40B-1BBEA6635552}"/>
              </a:ext>
            </a:extLst>
          </p:cNvPr>
          <p:cNvSpPr>
            <a:spLocks noGrp="1"/>
          </p:cNvSpPr>
          <p:nvPr>
            <p:ph type="sldNum" sz="quarter" idx="12"/>
          </p:nvPr>
        </p:nvSpPr>
        <p:spPr/>
        <p:txBody>
          <a:bodyPr/>
          <a:lstStyle/>
          <a:p>
            <a:fld id="{9FF96B15-8338-45D5-A943-561235072D66}" type="slidenum">
              <a:rPr lang="en-US" altLang="zh-CN" smtClean="0"/>
              <a:pPr/>
              <a:t>16</a:t>
            </a:fld>
            <a:endParaRPr lang="zh-CN" altLang="en-US"/>
          </a:p>
        </p:txBody>
      </p:sp>
      <p:graphicFrame>
        <p:nvGraphicFramePr>
          <p:cNvPr id="6" name="表格 5">
            <a:extLst>
              <a:ext uri="{FF2B5EF4-FFF2-40B4-BE49-F238E27FC236}">
                <a16:creationId xmlns:a16="http://schemas.microsoft.com/office/drawing/2014/main" id="{217C03BC-391F-46D1-B6F5-93F532B0BEE1}"/>
              </a:ext>
            </a:extLst>
          </p:cNvPr>
          <p:cNvGraphicFramePr>
            <a:graphicFrameLocks noGrp="1"/>
          </p:cNvGraphicFramePr>
          <p:nvPr>
            <p:extLst>
              <p:ext uri="{D42A27DB-BD31-4B8C-83A1-F6EECF244321}">
                <p14:modId xmlns:p14="http://schemas.microsoft.com/office/powerpoint/2010/main" val="397646172"/>
              </p:ext>
            </p:extLst>
          </p:nvPr>
        </p:nvGraphicFramePr>
        <p:xfrm>
          <a:off x="384048" y="1325880"/>
          <a:ext cx="11570208" cy="5602798"/>
        </p:xfrm>
        <a:graphic>
          <a:graphicData uri="http://schemas.openxmlformats.org/drawingml/2006/table">
            <a:tbl>
              <a:tblPr/>
              <a:tblGrid>
                <a:gridCol w="11570208">
                  <a:extLst>
                    <a:ext uri="{9D8B030D-6E8A-4147-A177-3AD203B41FA5}">
                      <a16:colId xmlns:a16="http://schemas.microsoft.com/office/drawing/2014/main" val="2977490697"/>
                    </a:ext>
                  </a:extLst>
                </a:gridCol>
              </a:tblGrid>
              <a:tr h="3730752">
                <a:tc>
                  <a:txBody>
                    <a:bodyPr/>
                    <a:lstStyle/>
                    <a:p>
                      <a:pPr algn="l"/>
                      <a:r>
                        <a:rPr lang="zh-CN" altLang="en-US" b="1" i="0" dirty="0">
                          <a:solidFill>
                            <a:srgbClr val="000000"/>
                          </a:solidFill>
                          <a:effectLst/>
                          <a:latin typeface="-apple-system"/>
                        </a:rPr>
                        <a:t>包括以下小类：</a:t>
                      </a:r>
                      <a:endParaRPr lang="zh-CN" altLang="en-US" b="0" i="0" dirty="0">
                        <a:solidFill>
                          <a:srgbClr val="333333"/>
                        </a:solidFill>
                        <a:effectLst/>
                        <a:latin typeface="-apple-system"/>
                      </a:endParaRPr>
                    </a:p>
                    <a:p>
                      <a:pPr algn="l"/>
                      <a:r>
                        <a:rPr lang="zh-CN" altLang="en-US" b="1" i="0" dirty="0">
                          <a:solidFill>
                            <a:srgbClr val="C00000"/>
                          </a:solidFill>
                          <a:effectLst/>
                          <a:latin typeface="-apple-system"/>
                        </a:rPr>
                        <a:t>（</a:t>
                      </a:r>
                      <a:r>
                        <a:rPr lang="en-US" altLang="zh-CN" b="1" i="0" dirty="0">
                          <a:solidFill>
                            <a:srgbClr val="C00000"/>
                          </a:solidFill>
                          <a:effectLst/>
                          <a:latin typeface="-apple-system"/>
                        </a:rPr>
                        <a:t>1</a:t>
                      </a:r>
                      <a:r>
                        <a:rPr lang="zh-CN" altLang="en-US" b="1" i="0" dirty="0">
                          <a:solidFill>
                            <a:srgbClr val="C00000"/>
                          </a:solidFill>
                          <a:effectLst/>
                          <a:latin typeface="-apple-system"/>
                        </a:rPr>
                        <a:t>）信息图形设计。 （</a:t>
                      </a:r>
                      <a:r>
                        <a:rPr lang="en-US" altLang="zh-CN" b="1" i="0" dirty="0">
                          <a:solidFill>
                            <a:srgbClr val="C00000"/>
                          </a:solidFill>
                          <a:effectLst/>
                          <a:latin typeface="-apple-system"/>
                        </a:rPr>
                        <a:t>2</a:t>
                      </a:r>
                      <a:r>
                        <a:rPr lang="zh-CN" altLang="en-US" b="1" i="0" dirty="0">
                          <a:solidFill>
                            <a:srgbClr val="C00000"/>
                          </a:solidFill>
                          <a:effectLst/>
                          <a:latin typeface="-apple-system"/>
                        </a:rPr>
                        <a:t>）动态信息影像（</a:t>
                      </a:r>
                      <a:r>
                        <a:rPr lang="en-US" altLang="zh-CN" b="1" i="0" dirty="0">
                          <a:solidFill>
                            <a:srgbClr val="C00000"/>
                          </a:solidFill>
                          <a:effectLst/>
                          <a:latin typeface="-apple-system"/>
                        </a:rPr>
                        <a:t>MG</a:t>
                      </a:r>
                      <a:r>
                        <a:rPr lang="zh-CN" altLang="en-US" b="1" i="0" dirty="0">
                          <a:solidFill>
                            <a:srgbClr val="C00000"/>
                          </a:solidFill>
                          <a:effectLst/>
                          <a:latin typeface="-apple-system"/>
                        </a:rPr>
                        <a:t>动画）。 （</a:t>
                      </a:r>
                      <a:r>
                        <a:rPr lang="en-US" altLang="zh-CN" b="1" i="0" dirty="0">
                          <a:solidFill>
                            <a:srgbClr val="C00000"/>
                          </a:solidFill>
                          <a:effectLst/>
                          <a:latin typeface="-apple-system"/>
                        </a:rPr>
                        <a:t>3</a:t>
                      </a:r>
                      <a:r>
                        <a:rPr lang="zh-CN" altLang="en-US" b="1" i="0" dirty="0">
                          <a:solidFill>
                            <a:srgbClr val="C00000"/>
                          </a:solidFill>
                          <a:effectLst/>
                          <a:latin typeface="-apple-system"/>
                        </a:rPr>
                        <a:t>）交互信息设计。 （</a:t>
                      </a:r>
                      <a:r>
                        <a:rPr lang="en-US" altLang="zh-CN" b="1" i="0" dirty="0">
                          <a:solidFill>
                            <a:srgbClr val="C00000"/>
                          </a:solidFill>
                          <a:effectLst/>
                          <a:latin typeface="-apple-system"/>
                        </a:rPr>
                        <a:t>4</a:t>
                      </a:r>
                      <a:r>
                        <a:rPr lang="zh-CN" altLang="en-US" b="1" i="0" dirty="0">
                          <a:solidFill>
                            <a:srgbClr val="C00000"/>
                          </a:solidFill>
                          <a:effectLst/>
                          <a:latin typeface="-apple-system"/>
                        </a:rPr>
                        <a:t>）数据可视化。</a:t>
                      </a:r>
                      <a:endParaRPr lang="zh-CN" altLang="en-US" b="0" i="0" dirty="0">
                        <a:solidFill>
                          <a:srgbClr val="333333"/>
                        </a:solidFill>
                        <a:effectLst/>
                        <a:latin typeface="-apple-system"/>
                      </a:endParaRPr>
                    </a:p>
                    <a:p>
                      <a:pPr algn="l"/>
                      <a:endParaRPr lang="zh-CN" altLang="en-US" b="0" i="0" dirty="0">
                        <a:solidFill>
                          <a:srgbClr val="333333"/>
                        </a:solidFill>
                        <a:effectLst/>
                        <a:latin typeface="-apple-system"/>
                      </a:endParaRPr>
                    </a:p>
                    <a:p>
                      <a:pPr algn="l"/>
                      <a:r>
                        <a:rPr lang="zh-CN" altLang="en-US" b="0" i="0" dirty="0">
                          <a:solidFill>
                            <a:srgbClr val="000000"/>
                          </a:solidFill>
                          <a:effectLst/>
                          <a:latin typeface="-apple-system"/>
                        </a:rPr>
                        <a:t>说明：</a:t>
                      </a:r>
                      <a:endParaRPr lang="zh-CN" altLang="en-US" b="0" i="0" dirty="0">
                        <a:solidFill>
                          <a:srgbClr val="333333"/>
                        </a:solidFill>
                        <a:effectLst/>
                        <a:latin typeface="-apple-system"/>
                      </a:endParaRPr>
                    </a:p>
                    <a:p>
                      <a:pPr algn="l"/>
                      <a:r>
                        <a:rPr lang="zh-CN" altLang="en-US" b="0" i="0" dirty="0">
                          <a:solidFill>
                            <a:srgbClr val="000000"/>
                          </a:solidFill>
                          <a:effectLst/>
                          <a:latin typeface="-apple-system"/>
                        </a:rPr>
                        <a:t>（</a:t>
                      </a:r>
                      <a:r>
                        <a:rPr lang="en-US" altLang="zh-CN" b="0" i="0" dirty="0">
                          <a:solidFill>
                            <a:srgbClr val="000000"/>
                          </a:solidFill>
                          <a:effectLst/>
                          <a:latin typeface="-apple-system"/>
                        </a:rPr>
                        <a:t>1</a:t>
                      </a:r>
                      <a:r>
                        <a:rPr lang="zh-CN" altLang="en-US" b="0" i="0" dirty="0">
                          <a:solidFill>
                            <a:srgbClr val="000000"/>
                          </a:solidFill>
                          <a:effectLst/>
                          <a:latin typeface="-apple-system"/>
                        </a:rPr>
                        <a:t>）信息可视化设计侧重用视觉化的方式，归纳和表现信息与数据的内在联系、模式和结构。</a:t>
                      </a:r>
                      <a:endParaRPr lang="zh-CN" altLang="en-US" b="0" i="0" dirty="0">
                        <a:solidFill>
                          <a:srgbClr val="333333"/>
                        </a:solidFill>
                        <a:effectLst/>
                        <a:latin typeface="-apple-system"/>
                      </a:endParaRPr>
                    </a:p>
                    <a:p>
                      <a:pPr algn="l"/>
                      <a:r>
                        <a:rPr lang="zh-CN" altLang="en-US" b="0" i="0" dirty="0">
                          <a:solidFill>
                            <a:srgbClr val="000000"/>
                          </a:solidFill>
                          <a:effectLst/>
                          <a:latin typeface="-apple-system"/>
                        </a:rPr>
                        <a:t>（</a:t>
                      </a:r>
                      <a:r>
                        <a:rPr lang="en-US" altLang="zh-CN" b="0" i="0" dirty="0">
                          <a:solidFill>
                            <a:srgbClr val="000000"/>
                          </a:solidFill>
                          <a:effectLst/>
                          <a:latin typeface="-apple-system"/>
                        </a:rPr>
                        <a:t>2</a:t>
                      </a:r>
                      <a:r>
                        <a:rPr lang="zh-CN" altLang="en-US" b="0" i="0" dirty="0">
                          <a:solidFill>
                            <a:srgbClr val="000000"/>
                          </a:solidFill>
                          <a:effectLst/>
                          <a:latin typeface="-apple-system"/>
                        </a:rPr>
                        <a:t>）信息图形指信息海报、信息图表、信息插图、地图、信息导视或科普图形。</a:t>
                      </a:r>
                      <a:endParaRPr lang="zh-CN" altLang="en-US" b="0" i="0" dirty="0">
                        <a:solidFill>
                          <a:srgbClr val="333333"/>
                        </a:solidFill>
                        <a:effectLst/>
                        <a:latin typeface="-apple-system"/>
                      </a:endParaRPr>
                    </a:p>
                    <a:p>
                      <a:pPr algn="l"/>
                      <a:r>
                        <a:rPr lang="zh-CN" altLang="en-US" b="0" i="0" dirty="0">
                          <a:solidFill>
                            <a:srgbClr val="000000"/>
                          </a:solidFill>
                          <a:effectLst/>
                          <a:latin typeface="-apple-system"/>
                        </a:rPr>
                        <a:t>（</a:t>
                      </a:r>
                      <a:r>
                        <a:rPr lang="en-US" altLang="zh-CN" b="0" i="0" dirty="0">
                          <a:solidFill>
                            <a:srgbClr val="000000"/>
                          </a:solidFill>
                          <a:effectLst/>
                          <a:latin typeface="-apple-system"/>
                        </a:rPr>
                        <a:t>3</a:t>
                      </a:r>
                      <a:r>
                        <a:rPr lang="zh-CN" altLang="en-US" b="0" i="0" dirty="0">
                          <a:solidFill>
                            <a:srgbClr val="000000"/>
                          </a:solidFill>
                          <a:effectLst/>
                          <a:latin typeface="-apple-system"/>
                        </a:rPr>
                        <a:t>）动态信息影像指以可视化信息呈现为主的动画或影像合成作品。</a:t>
                      </a:r>
                      <a:endParaRPr lang="zh-CN" altLang="en-US" b="0" i="0" dirty="0">
                        <a:solidFill>
                          <a:srgbClr val="333333"/>
                        </a:solidFill>
                        <a:effectLst/>
                        <a:latin typeface="-apple-system"/>
                      </a:endParaRPr>
                    </a:p>
                    <a:p>
                      <a:pPr algn="l"/>
                      <a:r>
                        <a:rPr lang="zh-CN" altLang="en-US" b="0" i="0" dirty="0">
                          <a:solidFill>
                            <a:srgbClr val="000000"/>
                          </a:solidFill>
                          <a:effectLst/>
                          <a:latin typeface="-apple-system"/>
                        </a:rPr>
                        <a:t>（</a:t>
                      </a:r>
                      <a:r>
                        <a:rPr lang="en-US" altLang="zh-CN" b="0" i="0" dirty="0">
                          <a:solidFill>
                            <a:srgbClr val="000000"/>
                          </a:solidFill>
                          <a:effectLst/>
                          <a:latin typeface="-apple-system"/>
                        </a:rPr>
                        <a:t>4</a:t>
                      </a:r>
                      <a:r>
                        <a:rPr lang="zh-CN" altLang="en-US" b="0" i="0" dirty="0">
                          <a:solidFill>
                            <a:srgbClr val="000000"/>
                          </a:solidFill>
                          <a:effectLst/>
                          <a:latin typeface="-apple-system"/>
                        </a:rPr>
                        <a:t>）交互信息设计指基于电子触控媒介的界面设计，如交互图表以及仪表板设计。</a:t>
                      </a:r>
                      <a:endParaRPr lang="zh-CN" altLang="en-US" b="0" i="0" dirty="0">
                        <a:solidFill>
                          <a:srgbClr val="333333"/>
                        </a:solidFill>
                        <a:effectLst/>
                        <a:latin typeface="-apple-system"/>
                      </a:endParaRPr>
                    </a:p>
                    <a:p>
                      <a:pPr algn="l"/>
                      <a:r>
                        <a:rPr lang="zh-CN" altLang="en-US" b="0" i="0" dirty="0">
                          <a:solidFill>
                            <a:srgbClr val="000000"/>
                          </a:solidFill>
                          <a:effectLst/>
                          <a:latin typeface="-apple-system"/>
                        </a:rPr>
                        <a:t>（</a:t>
                      </a:r>
                      <a:r>
                        <a:rPr lang="en-US" altLang="zh-CN" b="0" i="0" dirty="0">
                          <a:solidFill>
                            <a:srgbClr val="000000"/>
                          </a:solidFill>
                          <a:effectLst/>
                          <a:latin typeface="-apple-system"/>
                        </a:rPr>
                        <a:t>5</a:t>
                      </a:r>
                      <a:r>
                        <a:rPr lang="zh-CN" altLang="en-US" b="0" i="0" dirty="0">
                          <a:solidFill>
                            <a:srgbClr val="000000"/>
                          </a:solidFill>
                          <a:effectLst/>
                          <a:latin typeface="-apple-system"/>
                        </a:rPr>
                        <a:t>）数据可视化是指基于编程工具、开源软件或数据分析工具等实现的可视化作品。</a:t>
                      </a:r>
                      <a:endParaRPr lang="zh-CN" altLang="en-US" b="0" i="0" dirty="0">
                        <a:solidFill>
                          <a:srgbClr val="333333"/>
                        </a:solidFill>
                        <a:effectLst/>
                        <a:latin typeface="-apple-system"/>
                      </a:endParaRPr>
                    </a:p>
                    <a:p>
                      <a:pPr algn="l"/>
                      <a:r>
                        <a:rPr lang="zh-CN" altLang="en-US" b="0" i="0" dirty="0">
                          <a:solidFill>
                            <a:srgbClr val="000000"/>
                          </a:solidFill>
                          <a:effectLst/>
                          <a:latin typeface="-apple-system"/>
                        </a:rPr>
                        <a:t>（</a:t>
                      </a:r>
                      <a:r>
                        <a:rPr lang="en-US" altLang="zh-CN" b="0" i="0" dirty="0">
                          <a:solidFill>
                            <a:srgbClr val="000000"/>
                          </a:solidFill>
                          <a:effectLst/>
                          <a:latin typeface="-apple-system"/>
                        </a:rPr>
                        <a:t>6</a:t>
                      </a:r>
                      <a:r>
                        <a:rPr lang="zh-CN" altLang="en-US" b="0" i="0" dirty="0">
                          <a:solidFill>
                            <a:srgbClr val="000000"/>
                          </a:solidFill>
                          <a:effectLst/>
                          <a:latin typeface="-apple-system"/>
                        </a:rPr>
                        <a:t>）该类别要求作品具备艺术性、科学性、完整性、流畅性和实用性，而且作者需要对参赛作品信息数据来源的真实性、科学性与可靠性进行说明，并提供源文件。该类别作品需要提供完整的方案设计与技术实现的说明，特别是设计思想与现实意义。数据可视化作品还需说明作品应用场景、设计理念，提交作品源代码、作品功能演示录屏等。</a:t>
                      </a:r>
                      <a:endParaRPr lang="zh-CN" altLang="en-US" b="0" i="0" dirty="0">
                        <a:solidFill>
                          <a:srgbClr val="333333"/>
                        </a:solidFill>
                        <a:effectLst/>
                        <a:latin typeface="-apple-system"/>
                      </a:endParaRPr>
                    </a:p>
                    <a:p>
                      <a:pPr algn="l"/>
                      <a:r>
                        <a:rPr lang="zh-CN" altLang="en-US" sz="1400" b="0" i="0" dirty="0">
                          <a:solidFill>
                            <a:srgbClr val="000000"/>
                          </a:solidFill>
                          <a:effectLst/>
                          <a:latin typeface="-apple-system"/>
                        </a:rPr>
                        <a:t>（</a:t>
                      </a:r>
                      <a:r>
                        <a:rPr lang="en-US" altLang="zh-CN" sz="1400" b="0" i="0" dirty="0">
                          <a:solidFill>
                            <a:srgbClr val="000000"/>
                          </a:solidFill>
                          <a:effectLst/>
                          <a:latin typeface="-apple-system"/>
                        </a:rPr>
                        <a:t>7</a:t>
                      </a:r>
                      <a:r>
                        <a:rPr lang="zh-CN" altLang="en-US" sz="1400" b="0" i="0" dirty="0">
                          <a:solidFill>
                            <a:srgbClr val="000000"/>
                          </a:solidFill>
                          <a:effectLst/>
                          <a:latin typeface="-apple-system"/>
                        </a:rPr>
                        <a:t>）本大类每队参赛人数为</a:t>
                      </a:r>
                      <a:r>
                        <a:rPr lang="en-US" altLang="zh-CN" sz="1400" b="0" i="0" dirty="0">
                          <a:solidFill>
                            <a:srgbClr val="000000"/>
                          </a:solidFill>
                          <a:effectLst/>
                          <a:latin typeface="-apple-system"/>
                        </a:rPr>
                        <a:t>1-3</a:t>
                      </a:r>
                      <a:r>
                        <a:rPr lang="zh-CN" altLang="en-US" sz="1400" b="0" i="0" dirty="0">
                          <a:solidFill>
                            <a:srgbClr val="000000"/>
                          </a:solidFill>
                          <a:effectLst/>
                          <a:latin typeface="-apple-system"/>
                        </a:rPr>
                        <a:t>人，指导教师不多于</a:t>
                      </a:r>
                      <a:r>
                        <a:rPr lang="en-US" altLang="zh-CN" sz="1400" b="0" i="0" dirty="0">
                          <a:solidFill>
                            <a:srgbClr val="000000"/>
                          </a:solidFill>
                          <a:effectLst/>
                          <a:latin typeface="-apple-system"/>
                        </a:rPr>
                        <a:t>2</a:t>
                      </a:r>
                      <a:r>
                        <a:rPr lang="zh-CN" altLang="en-US" sz="1400" b="0" i="0" dirty="0">
                          <a:solidFill>
                            <a:srgbClr val="000000"/>
                          </a:solidFill>
                          <a:effectLst/>
                          <a:latin typeface="-apple-system"/>
                        </a:rPr>
                        <a:t>人。</a:t>
                      </a:r>
                      <a:endParaRPr lang="zh-CN" altLang="en-US" sz="1400" b="0" i="0" dirty="0">
                        <a:solidFill>
                          <a:srgbClr val="333333"/>
                        </a:solidFill>
                        <a:effectLst/>
                        <a:latin typeface="-apple-system"/>
                      </a:endParaRPr>
                    </a:p>
                    <a:p>
                      <a:pPr algn="l"/>
                      <a:r>
                        <a:rPr lang="zh-CN" altLang="en-US" sz="1400" b="0" i="0" dirty="0">
                          <a:solidFill>
                            <a:srgbClr val="000000"/>
                          </a:solidFill>
                          <a:effectLst/>
                          <a:latin typeface="-apple-system"/>
                        </a:rPr>
                        <a:t>（</a:t>
                      </a:r>
                      <a:r>
                        <a:rPr lang="en-US" altLang="zh-CN" sz="1400" b="0" i="0" dirty="0">
                          <a:solidFill>
                            <a:srgbClr val="000000"/>
                          </a:solidFill>
                          <a:effectLst/>
                          <a:latin typeface="-apple-system"/>
                        </a:rPr>
                        <a:t>8</a:t>
                      </a:r>
                      <a:r>
                        <a:rPr lang="zh-CN" altLang="en-US" sz="1400" b="0" i="0" dirty="0">
                          <a:solidFill>
                            <a:srgbClr val="000000"/>
                          </a:solidFill>
                          <a:effectLst/>
                          <a:latin typeface="-apple-system"/>
                        </a:rPr>
                        <a:t>）每位作者在本大类只能提交</a:t>
                      </a:r>
                      <a:r>
                        <a:rPr lang="en-US" altLang="zh-CN" sz="1400" b="0" i="0" dirty="0">
                          <a:solidFill>
                            <a:srgbClr val="000000"/>
                          </a:solidFill>
                          <a:effectLst/>
                          <a:latin typeface="-apple-system"/>
                        </a:rPr>
                        <a:t>1</a:t>
                      </a:r>
                      <a:r>
                        <a:rPr lang="zh-CN" altLang="en-US" sz="1400" b="0" i="0" dirty="0">
                          <a:solidFill>
                            <a:srgbClr val="000000"/>
                          </a:solidFill>
                          <a:effectLst/>
                          <a:latin typeface="-apple-system"/>
                        </a:rPr>
                        <a:t>件作品，无论作者排名如何。</a:t>
                      </a:r>
                      <a:endParaRPr lang="zh-CN" altLang="en-US" sz="1400" b="0" i="0" dirty="0">
                        <a:solidFill>
                          <a:srgbClr val="333333"/>
                        </a:solidFill>
                        <a:effectLst/>
                        <a:latin typeface="-apple-system"/>
                      </a:endParaRPr>
                    </a:p>
                    <a:p>
                      <a:pPr algn="l"/>
                      <a:r>
                        <a:rPr lang="zh-CN" altLang="en-US" sz="1400" b="0" i="0" dirty="0">
                          <a:solidFill>
                            <a:srgbClr val="000000"/>
                          </a:solidFill>
                          <a:effectLst/>
                          <a:latin typeface="-apple-system"/>
                        </a:rPr>
                        <a:t>（</a:t>
                      </a:r>
                      <a:r>
                        <a:rPr lang="en-US" altLang="zh-CN" sz="1400" b="0" i="0" dirty="0">
                          <a:solidFill>
                            <a:srgbClr val="000000"/>
                          </a:solidFill>
                          <a:effectLst/>
                          <a:latin typeface="-apple-system"/>
                        </a:rPr>
                        <a:t>9</a:t>
                      </a:r>
                      <a:r>
                        <a:rPr lang="zh-CN" altLang="en-US" sz="1400" b="0" i="0" dirty="0">
                          <a:solidFill>
                            <a:srgbClr val="000000"/>
                          </a:solidFill>
                          <a:effectLst/>
                          <a:latin typeface="-apple-system"/>
                        </a:rPr>
                        <a:t>）每位指导教师，在本大类全国决赛中不能指导多于</a:t>
                      </a:r>
                      <a:r>
                        <a:rPr lang="en-US" altLang="zh-CN" sz="1400" b="0" i="0" dirty="0">
                          <a:solidFill>
                            <a:srgbClr val="000000"/>
                          </a:solidFill>
                          <a:effectLst/>
                          <a:latin typeface="-apple-system"/>
                        </a:rPr>
                        <a:t>3</a:t>
                      </a:r>
                      <a:r>
                        <a:rPr lang="zh-CN" altLang="en-US" sz="1400" b="0" i="0" dirty="0">
                          <a:solidFill>
                            <a:srgbClr val="000000"/>
                          </a:solidFill>
                          <a:effectLst/>
                          <a:latin typeface="-apple-system"/>
                        </a:rPr>
                        <a:t>件作品，每小类不能指导多于</a:t>
                      </a:r>
                      <a:r>
                        <a:rPr lang="en-US" altLang="zh-CN" sz="1400" b="0" i="0" dirty="0">
                          <a:solidFill>
                            <a:srgbClr val="000000"/>
                          </a:solidFill>
                          <a:effectLst/>
                          <a:latin typeface="-apple-system"/>
                        </a:rPr>
                        <a:t>2</a:t>
                      </a:r>
                      <a:r>
                        <a:rPr lang="zh-CN" altLang="en-US" sz="1400" b="0" i="0" dirty="0">
                          <a:solidFill>
                            <a:srgbClr val="000000"/>
                          </a:solidFill>
                          <a:effectLst/>
                          <a:latin typeface="-apple-system"/>
                        </a:rPr>
                        <a:t>件作品，无论指导教师的排名如何。</a:t>
                      </a:r>
                      <a:endParaRPr lang="zh-CN" altLang="en-US" sz="1400" b="0" i="0" dirty="0">
                        <a:solidFill>
                          <a:srgbClr val="333333"/>
                        </a:solidFill>
                        <a:effectLst/>
                        <a:latin typeface="-apple-system"/>
                      </a:endParaRPr>
                    </a:p>
                    <a:p>
                      <a:pPr algn="l"/>
                      <a:r>
                        <a:rPr lang="zh-CN" altLang="en-US" sz="1400" b="0" i="0" dirty="0">
                          <a:solidFill>
                            <a:srgbClr val="000000"/>
                          </a:solidFill>
                          <a:effectLst/>
                          <a:latin typeface="-apple-system"/>
                        </a:rPr>
                        <a:t>（</a:t>
                      </a:r>
                      <a:r>
                        <a:rPr lang="en-US" altLang="zh-CN" sz="1400" b="0" i="0" dirty="0">
                          <a:solidFill>
                            <a:srgbClr val="000000"/>
                          </a:solidFill>
                          <a:effectLst/>
                          <a:latin typeface="-apple-system"/>
                        </a:rPr>
                        <a:t>10</a:t>
                      </a:r>
                      <a:r>
                        <a:rPr lang="zh-CN" altLang="en-US" sz="1400" b="0" i="0" dirty="0">
                          <a:solidFill>
                            <a:srgbClr val="000000"/>
                          </a:solidFill>
                          <a:effectLst/>
                          <a:latin typeface="-apple-system"/>
                        </a:rPr>
                        <a:t>）每件作品答辩时（含视频答辩），作者的作品介绍时长应不超过</a:t>
                      </a:r>
                      <a:r>
                        <a:rPr lang="en-US" altLang="zh-CN" sz="1400" b="0" i="0" dirty="0">
                          <a:solidFill>
                            <a:srgbClr val="000000"/>
                          </a:solidFill>
                          <a:effectLst/>
                          <a:latin typeface="-apple-system"/>
                        </a:rPr>
                        <a:t>10</a:t>
                      </a:r>
                      <a:r>
                        <a:rPr lang="zh-CN" altLang="en-US" sz="1400" b="0" i="0" dirty="0">
                          <a:solidFill>
                            <a:srgbClr val="000000"/>
                          </a:solidFill>
                          <a:effectLst/>
                          <a:latin typeface="-apple-system"/>
                        </a:rPr>
                        <a:t>分钟。</a:t>
                      </a:r>
                      <a:endParaRPr lang="zh-CN" altLang="en-US" sz="1400" b="0" i="0" dirty="0">
                        <a:solidFill>
                          <a:srgbClr val="333333"/>
                        </a:solidFill>
                        <a:effectLst/>
                        <a:latin typeface="-apple-system"/>
                      </a:endParaRPr>
                    </a:p>
                    <a:p>
                      <a:pPr algn="l"/>
                      <a:r>
                        <a:rPr lang="zh-CN" altLang="en-US" sz="1400" b="0" i="0" dirty="0">
                          <a:solidFill>
                            <a:srgbClr val="000000"/>
                          </a:solidFill>
                          <a:effectLst/>
                          <a:latin typeface="-apple-system"/>
                        </a:rPr>
                        <a:t>（</a:t>
                      </a:r>
                      <a:r>
                        <a:rPr lang="en-US" altLang="zh-CN" sz="1400" b="0" i="0" dirty="0">
                          <a:solidFill>
                            <a:srgbClr val="000000"/>
                          </a:solidFill>
                          <a:effectLst/>
                          <a:latin typeface="-apple-system"/>
                        </a:rPr>
                        <a:t>11</a:t>
                      </a:r>
                      <a:r>
                        <a:rPr lang="zh-CN" altLang="en-US" sz="1400" b="0" i="0" dirty="0">
                          <a:solidFill>
                            <a:srgbClr val="000000"/>
                          </a:solidFill>
                          <a:effectLst/>
                          <a:latin typeface="-apple-system"/>
                        </a:rPr>
                        <a:t>）本大类（组）每校最终入围国赛决赛作品不多</a:t>
                      </a:r>
                      <a:r>
                        <a:rPr lang="en-US" altLang="zh-CN" sz="1400" b="0" i="0" dirty="0">
                          <a:solidFill>
                            <a:srgbClr val="000000"/>
                          </a:solidFill>
                          <a:effectLst/>
                          <a:latin typeface="-apple-system"/>
                        </a:rPr>
                        <a:t>3</a:t>
                      </a:r>
                      <a:r>
                        <a:rPr lang="zh-CN" altLang="en-US" sz="1400" b="0" i="0" dirty="0">
                          <a:solidFill>
                            <a:srgbClr val="000000"/>
                          </a:solidFill>
                          <a:effectLst/>
                          <a:latin typeface="-apple-system"/>
                        </a:rPr>
                        <a:t>件。</a:t>
                      </a:r>
                      <a:endParaRPr lang="zh-CN" altLang="en-US" sz="1400" b="0" i="0" dirty="0">
                        <a:solidFill>
                          <a:srgbClr val="333333"/>
                        </a:solidFill>
                        <a:effectLst/>
                        <a:latin typeface="-apple-system"/>
                      </a:endParaRPr>
                    </a:p>
                    <a:p>
                      <a:pPr algn="l"/>
                      <a:r>
                        <a:rPr lang="zh-CN" altLang="en-US" sz="1400" b="1" i="0" dirty="0">
                          <a:solidFill>
                            <a:srgbClr val="FF0000"/>
                          </a:solidFill>
                          <a:effectLst/>
                          <a:latin typeface="-apple-system"/>
                        </a:rPr>
                        <a:t>（</a:t>
                      </a:r>
                      <a:r>
                        <a:rPr lang="en-US" altLang="zh-CN" sz="1400" b="1" i="0" dirty="0">
                          <a:solidFill>
                            <a:srgbClr val="FF0000"/>
                          </a:solidFill>
                          <a:effectLst/>
                          <a:latin typeface="-apple-system"/>
                        </a:rPr>
                        <a:t>12</a:t>
                      </a:r>
                      <a:r>
                        <a:rPr lang="zh-CN" altLang="en-US" sz="1400" b="1" i="0" dirty="0">
                          <a:solidFill>
                            <a:srgbClr val="FF0000"/>
                          </a:solidFill>
                          <a:effectLst/>
                          <a:latin typeface="-apple-system"/>
                        </a:rPr>
                        <a:t>）安徽省级赛要求：</a:t>
                      </a:r>
                      <a:br>
                        <a:rPr lang="zh-CN" altLang="en-US" sz="1400" b="0" i="0" dirty="0">
                          <a:solidFill>
                            <a:srgbClr val="333333"/>
                          </a:solidFill>
                          <a:effectLst/>
                          <a:latin typeface="-apple-system"/>
                        </a:rPr>
                      </a:br>
                      <a:r>
                        <a:rPr lang="zh-CN" altLang="en-US" sz="1400" b="1" i="0" dirty="0">
                          <a:solidFill>
                            <a:srgbClr val="FF0000"/>
                          </a:solidFill>
                          <a:effectLst/>
                          <a:latin typeface="-apple-system"/>
                        </a:rPr>
                        <a:t>位参赛学生参与创作的作品每大类不得超过</a:t>
                      </a:r>
                      <a:r>
                        <a:rPr lang="en-US" altLang="zh-CN" sz="1400" b="1" i="0" dirty="0">
                          <a:solidFill>
                            <a:srgbClr val="FF0000"/>
                          </a:solidFill>
                          <a:effectLst/>
                          <a:latin typeface="-apple-system"/>
                        </a:rPr>
                        <a:t>2</a:t>
                      </a:r>
                      <a:r>
                        <a:rPr lang="zh-CN" altLang="en-US" sz="1400" b="1" i="0" dirty="0">
                          <a:solidFill>
                            <a:srgbClr val="FF0000"/>
                          </a:solidFill>
                          <a:effectLst/>
                          <a:latin typeface="-apple-system"/>
                        </a:rPr>
                        <a:t>件；</a:t>
                      </a:r>
                      <a:endParaRPr lang="zh-CN" altLang="en-US" sz="1400" b="0" i="0" dirty="0">
                        <a:solidFill>
                          <a:srgbClr val="333333"/>
                        </a:solidFill>
                        <a:effectLst/>
                        <a:latin typeface="-apple-system"/>
                      </a:endParaRPr>
                    </a:p>
                    <a:p>
                      <a:pPr algn="l"/>
                      <a:r>
                        <a:rPr lang="zh-CN" altLang="en-US" sz="1400" b="1" i="0" dirty="0">
                          <a:solidFill>
                            <a:srgbClr val="FF0000"/>
                          </a:solidFill>
                          <a:effectLst/>
                          <a:latin typeface="-apple-system"/>
                        </a:rPr>
                        <a:t>每位指导教师指导的作品数量每大类不得超过</a:t>
                      </a:r>
                      <a:r>
                        <a:rPr lang="en-US" altLang="zh-CN" sz="1400" b="1" i="0" dirty="0">
                          <a:solidFill>
                            <a:srgbClr val="FF0000"/>
                          </a:solidFill>
                          <a:effectLst/>
                          <a:latin typeface="-apple-system"/>
                        </a:rPr>
                        <a:t>4</a:t>
                      </a:r>
                      <a:r>
                        <a:rPr lang="zh-CN" altLang="en-US" sz="1400" b="1" i="0" dirty="0">
                          <a:solidFill>
                            <a:srgbClr val="FF0000"/>
                          </a:solidFill>
                          <a:effectLst/>
                          <a:latin typeface="-apple-system"/>
                        </a:rPr>
                        <a:t>件，其中作为第一指导老师的不得超过</a:t>
                      </a:r>
                      <a:r>
                        <a:rPr lang="en-US" altLang="zh-CN" sz="1400" b="1" i="0" dirty="0">
                          <a:solidFill>
                            <a:srgbClr val="FF0000"/>
                          </a:solidFill>
                          <a:effectLst/>
                          <a:latin typeface="-apple-system"/>
                        </a:rPr>
                        <a:t>2</a:t>
                      </a:r>
                      <a:r>
                        <a:rPr lang="zh-CN" altLang="en-US" sz="1400" b="1" i="0" dirty="0">
                          <a:solidFill>
                            <a:srgbClr val="FF0000"/>
                          </a:solidFill>
                          <a:effectLst/>
                          <a:latin typeface="-apple-system"/>
                        </a:rPr>
                        <a:t>件，作为第二指导老师的不得超过</a:t>
                      </a:r>
                      <a:r>
                        <a:rPr lang="en-US" altLang="zh-CN" sz="1400" b="1" i="0" dirty="0">
                          <a:solidFill>
                            <a:srgbClr val="FF0000"/>
                          </a:solidFill>
                          <a:effectLst/>
                          <a:latin typeface="-apple-system"/>
                        </a:rPr>
                        <a:t>2</a:t>
                      </a:r>
                      <a:r>
                        <a:rPr lang="zh-CN" altLang="en-US" sz="1400" b="1" i="0" dirty="0">
                          <a:solidFill>
                            <a:srgbClr val="FF0000"/>
                          </a:solidFill>
                          <a:effectLst/>
                          <a:latin typeface="-apple-system"/>
                        </a:rPr>
                        <a:t>件。</a:t>
                      </a:r>
                      <a:endParaRPr lang="zh-CN" altLang="en-US" sz="1400" b="0" i="0" dirty="0">
                        <a:solidFill>
                          <a:srgbClr val="333333"/>
                        </a:solidFill>
                        <a:effectLst/>
                        <a:latin typeface="-apple-system"/>
                      </a:endParaRPr>
                    </a:p>
                    <a:p>
                      <a:pPr algn="l"/>
                      <a:r>
                        <a:rPr lang="zh-CN" altLang="en-US" sz="1400" b="1" i="0" dirty="0">
                          <a:solidFill>
                            <a:srgbClr val="FF0000"/>
                          </a:solidFill>
                          <a:effectLst/>
                          <a:latin typeface="-apple-system"/>
                        </a:rPr>
                        <a:t>作品提交时，必须上传体积不超过</a:t>
                      </a:r>
                      <a:r>
                        <a:rPr lang="en-US" altLang="zh-CN" sz="1400" b="1" i="0" dirty="0">
                          <a:solidFill>
                            <a:srgbClr val="FF0000"/>
                          </a:solidFill>
                          <a:effectLst/>
                          <a:latin typeface="-apple-system"/>
                        </a:rPr>
                        <a:t>500MB</a:t>
                      </a:r>
                      <a:r>
                        <a:rPr lang="zh-CN" altLang="en-US" sz="1400" b="1" i="0" dirty="0">
                          <a:solidFill>
                            <a:srgbClr val="FF0000"/>
                          </a:solidFill>
                          <a:effectLst/>
                          <a:latin typeface="-apple-system"/>
                        </a:rPr>
                        <a:t>、时长不超过</a:t>
                      </a:r>
                      <a:r>
                        <a:rPr lang="en-US" altLang="zh-CN" sz="1400" b="1" i="0" dirty="0">
                          <a:solidFill>
                            <a:srgbClr val="FF0000"/>
                          </a:solidFill>
                          <a:effectLst/>
                          <a:latin typeface="-apple-system"/>
                        </a:rPr>
                        <a:t>10</a:t>
                      </a:r>
                      <a:r>
                        <a:rPr lang="zh-CN" altLang="en-US" sz="1400" b="1" i="0" dirty="0">
                          <a:solidFill>
                            <a:srgbClr val="FF0000"/>
                          </a:solidFill>
                          <a:effectLst/>
                          <a:latin typeface="-apple-system"/>
                        </a:rPr>
                        <a:t>分钟的作品演示视频。</a:t>
                      </a:r>
                      <a:endParaRPr lang="zh-CN" altLang="en-US" sz="1400" b="0" i="0" dirty="0">
                        <a:solidFill>
                          <a:srgbClr val="333333"/>
                        </a:solidFill>
                        <a:effectLst/>
                        <a:latin typeface="-apple-system"/>
                      </a:endParaRPr>
                    </a:p>
                  </a:txBody>
                  <a:tcPr marL="69839" marR="69839" marT="58199" marB="58199">
                    <a:lnL>
                      <a:noFill/>
                    </a:lnL>
                    <a:lnR>
                      <a:noFill/>
                    </a:lnR>
                    <a:lnT>
                      <a:noFill/>
                    </a:lnT>
                    <a:lnB>
                      <a:noFill/>
                    </a:lnB>
                    <a:solidFill>
                      <a:srgbClr val="FFFFFF"/>
                    </a:solidFill>
                  </a:tcPr>
                </a:tc>
                <a:extLst>
                  <a:ext uri="{0D108BD9-81ED-4DB2-BD59-A6C34878D82A}">
                    <a16:rowId xmlns:a16="http://schemas.microsoft.com/office/drawing/2014/main" val="1454495434"/>
                  </a:ext>
                </a:extLst>
              </a:tr>
            </a:tbl>
          </a:graphicData>
        </a:graphic>
      </p:graphicFrame>
    </p:spTree>
    <p:extLst>
      <p:ext uri="{BB962C8B-B14F-4D97-AF65-F5344CB8AC3E}">
        <p14:creationId xmlns:p14="http://schemas.microsoft.com/office/powerpoint/2010/main" val="339548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5495FDB2-AFE9-4654-B647-0B61FFE74E5F}"/>
              </a:ext>
            </a:extLst>
          </p:cNvPr>
          <p:cNvSpPr>
            <a:spLocks noGrp="1"/>
          </p:cNvSpPr>
          <p:nvPr>
            <p:ph type="title"/>
          </p:nvPr>
        </p:nvSpPr>
        <p:spPr/>
        <p:txBody>
          <a:bodyPr rtlCol="0">
            <a:normAutofit/>
          </a:bodyPr>
          <a:lstStyle/>
          <a:p>
            <a:pPr rtl="0"/>
            <a:r>
              <a:rPr lang="zh-CN" altLang="en-US" sz="2800" dirty="0">
                <a:solidFill>
                  <a:schemeClr val="bg1"/>
                </a:solidFill>
                <a:latin typeface="微软雅黑" panose="020B0503020204020204" pitchFamily="34" charset="-122"/>
                <a:ea typeface="微软雅黑" panose="020B0503020204020204" pitchFamily="34" charset="-122"/>
              </a:rPr>
              <a:t>信息可视化类</a:t>
            </a:r>
          </a:p>
        </p:txBody>
      </p:sp>
      <p:sp>
        <p:nvSpPr>
          <p:cNvPr id="5" name="矩形 4" descr="装饰元素">
            <a:extLst>
              <a:ext uri="{FF2B5EF4-FFF2-40B4-BE49-F238E27FC236}">
                <a16:creationId xmlns:a16="http://schemas.microsoft.com/office/drawing/2014/main" id="{8F1F545D-EFC6-4292-A41D-186A85833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幻灯片编号占位符 5">
            <a:extLst>
              <a:ext uri="{FF2B5EF4-FFF2-40B4-BE49-F238E27FC236}">
                <a16:creationId xmlns:a16="http://schemas.microsoft.com/office/drawing/2014/main" id="{7CAE59E7-4ACA-354D-B7B9-2DF31F54686F}"/>
              </a:ext>
            </a:extLst>
          </p:cNvPr>
          <p:cNvSpPr>
            <a:spLocks noGrp="1"/>
          </p:cNvSpPr>
          <p:nvPr>
            <p:ph type="sldNum" sz="quarter" idx="12"/>
          </p:nvPr>
        </p:nvSpPr>
        <p:spPr/>
        <p:txBody>
          <a:bodyPr rtlCol="0"/>
          <a:lstStyle/>
          <a:p>
            <a:pPr rtl="0"/>
            <a:fld id="{9FF96B15-8338-45D5-A943-561235072D66}" type="slidenum">
              <a:rPr lang="en-US" altLang="zh-CN" smtClean="0">
                <a:latin typeface="Microsoft YaHei UI" panose="020B0503020204020204" pitchFamily="34" charset="-122"/>
                <a:ea typeface="Microsoft YaHei UI" panose="020B0503020204020204" pitchFamily="34" charset="-122"/>
              </a:rPr>
              <a:t>17</a:t>
            </a:fld>
            <a:endParaRPr lang="zh-CN" altLang="en-US">
              <a:latin typeface="Microsoft YaHei UI" panose="020B0503020204020204" pitchFamily="34" charset="-122"/>
              <a:ea typeface="Microsoft YaHei UI" panose="020B0503020204020204" pitchFamily="34" charset="-122"/>
            </a:endParaRPr>
          </a:p>
        </p:txBody>
      </p:sp>
      <p:sp>
        <p:nvSpPr>
          <p:cNvPr id="10" name="矩形 9">
            <a:extLst>
              <a:ext uri="{FF2B5EF4-FFF2-40B4-BE49-F238E27FC236}">
                <a16:creationId xmlns:a16="http://schemas.microsoft.com/office/drawing/2014/main" id="{5102749A-F9C1-4247-8D8A-C746A51113A1}"/>
              </a:ext>
            </a:extLst>
          </p:cNvPr>
          <p:cNvSpPr/>
          <p:nvPr/>
        </p:nvSpPr>
        <p:spPr>
          <a:xfrm>
            <a:off x="6818376" y="1859339"/>
            <a:ext cx="3870960" cy="3139321"/>
          </a:xfrm>
          <a:prstGeom prst="rect">
            <a:avLst/>
          </a:prstGeom>
        </p:spPr>
        <p:txBody>
          <a:bodyPr wrap="square">
            <a:spAutoFit/>
          </a:bodyPr>
          <a:lstStyle/>
          <a:p>
            <a:pPr>
              <a:lnSpc>
                <a:spcPct val="250000"/>
              </a:lnSpc>
            </a:pPr>
            <a:r>
              <a:rPr lang="zh-CN" altLang="en-US" b="1" dirty="0">
                <a:solidFill>
                  <a:srgbClr val="C00000"/>
                </a:solidFill>
                <a:latin typeface="微软雅黑" panose="020B0503020204020204" pitchFamily="34" charset="-122"/>
                <a:ea typeface="微软雅黑" panose="020B0503020204020204" pitchFamily="34" charset="-122"/>
              </a:rPr>
              <a:t>（</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）信息图形设计 </a:t>
            </a:r>
            <a:endParaRPr lang="en-US" altLang="zh-CN" b="1" dirty="0">
              <a:solidFill>
                <a:srgbClr val="C00000"/>
              </a:solidFill>
              <a:latin typeface="微软雅黑" panose="020B0503020204020204" pitchFamily="34" charset="-122"/>
              <a:ea typeface="微软雅黑" panose="020B0503020204020204" pitchFamily="34" charset="-122"/>
            </a:endParaRPr>
          </a:p>
          <a:p>
            <a:pPr>
              <a:lnSpc>
                <a:spcPct val="250000"/>
              </a:lnSpc>
            </a:pPr>
            <a:r>
              <a:rPr lang="zh-CN" altLang="en-US" b="1" dirty="0">
                <a:solidFill>
                  <a:srgbClr val="C00000"/>
                </a:solidFill>
                <a:latin typeface="微软雅黑" panose="020B0503020204020204" pitchFamily="34" charset="-122"/>
                <a:ea typeface="微软雅黑" panose="020B0503020204020204" pitchFamily="34" charset="-122"/>
              </a:rPr>
              <a:t>（</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）动态信息影像（</a:t>
            </a:r>
            <a:r>
              <a:rPr lang="en-US" altLang="zh-CN" b="1" dirty="0">
                <a:solidFill>
                  <a:srgbClr val="C00000"/>
                </a:solidFill>
                <a:latin typeface="微软雅黑" panose="020B0503020204020204" pitchFamily="34" charset="-122"/>
                <a:ea typeface="微软雅黑" panose="020B0503020204020204" pitchFamily="34" charset="-122"/>
              </a:rPr>
              <a:t>MG</a:t>
            </a:r>
            <a:r>
              <a:rPr lang="zh-CN" altLang="en-US" b="1" dirty="0">
                <a:solidFill>
                  <a:srgbClr val="C00000"/>
                </a:solidFill>
                <a:latin typeface="微软雅黑" panose="020B0503020204020204" pitchFamily="34" charset="-122"/>
                <a:ea typeface="微软雅黑" panose="020B0503020204020204" pitchFamily="34" charset="-122"/>
              </a:rPr>
              <a:t>动画） （</a:t>
            </a:r>
            <a:r>
              <a:rPr lang="en-US" altLang="zh-CN" b="1" dirty="0">
                <a:solidFill>
                  <a:srgbClr val="C00000"/>
                </a:solidFill>
                <a:latin typeface="微软雅黑" panose="020B0503020204020204" pitchFamily="34" charset="-122"/>
                <a:ea typeface="微软雅黑" panose="020B0503020204020204" pitchFamily="34" charset="-122"/>
              </a:rPr>
              <a:t>3</a:t>
            </a:r>
            <a:r>
              <a:rPr lang="zh-CN" altLang="en-US" b="1" dirty="0">
                <a:solidFill>
                  <a:srgbClr val="C00000"/>
                </a:solidFill>
                <a:latin typeface="微软雅黑" panose="020B0503020204020204" pitchFamily="34" charset="-122"/>
                <a:ea typeface="微软雅黑" panose="020B0503020204020204" pitchFamily="34" charset="-122"/>
              </a:rPr>
              <a:t>）交互信息设计 </a:t>
            </a:r>
            <a:endParaRPr lang="en-US" altLang="zh-CN" b="1" dirty="0">
              <a:solidFill>
                <a:srgbClr val="C00000"/>
              </a:solidFill>
              <a:latin typeface="微软雅黑" panose="020B0503020204020204" pitchFamily="34" charset="-122"/>
              <a:ea typeface="微软雅黑" panose="020B0503020204020204" pitchFamily="34" charset="-122"/>
            </a:endParaRPr>
          </a:p>
          <a:p>
            <a:pPr>
              <a:lnSpc>
                <a:spcPct val="250000"/>
              </a:lnSpc>
            </a:pPr>
            <a:r>
              <a:rPr lang="zh-CN" altLang="en-US" b="1" dirty="0">
                <a:solidFill>
                  <a:srgbClr val="C00000"/>
                </a:solidFill>
                <a:latin typeface="微软雅黑" panose="020B0503020204020204" pitchFamily="34" charset="-122"/>
                <a:ea typeface="微软雅黑" panose="020B0503020204020204" pitchFamily="34" charset="-122"/>
              </a:rPr>
              <a:t>（</a:t>
            </a:r>
            <a:r>
              <a:rPr lang="en-US" altLang="zh-CN" b="1" dirty="0">
                <a:solidFill>
                  <a:srgbClr val="C00000"/>
                </a:solidFill>
                <a:latin typeface="微软雅黑" panose="020B0503020204020204" pitchFamily="34" charset="-122"/>
                <a:ea typeface="微软雅黑" panose="020B0503020204020204" pitchFamily="34" charset="-122"/>
              </a:rPr>
              <a:t>4</a:t>
            </a:r>
            <a:r>
              <a:rPr lang="zh-CN" altLang="en-US" b="1" dirty="0">
                <a:solidFill>
                  <a:srgbClr val="C00000"/>
                </a:solidFill>
                <a:latin typeface="微软雅黑" panose="020B0503020204020204" pitchFamily="34" charset="-122"/>
                <a:ea typeface="微软雅黑" panose="020B0503020204020204" pitchFamily="34" charset="-122"/>
              </a:rPr>
              <a:t>）数据可视化</a:t>
            </a:r>
            <a:endParaRPr lang="zh-CN" altLang="en-US" dirty="0">
              <a:solidFill>
                <a:srgbClr val="333333"/>
              </a:solidFill>
              <a:latin typeface="微软雅黑" panose="020B0503020204020204" pitchFamily="34" charset="-122"/>
              <a:ea typeface="微软雅黑" panose="020B0503020204020204" pitchFamily="34" charset="-122"/>
            </a:endParaRPr>
          </a:p>
          <a:p>
            <a:endParaRPr lang="zh-CN" altLang="en-US" dirty="0">
              <a:solidFill>
                <a:srgbClr val="333333"/>
              </a:solidFill>
              <a:latin typeface="-apple-system"/>
            </a:endParaRPr>
          </a:p>
        </p:txBody>
      </p:sp>
    </p:spTree>
    <p:extLst>
      <p:ext uri="{BB962C8B-B14F-4D97-AF65-F5344CB8AC3E}">
        <p14:creationId xmlns:p14="http://schemas.microsoft.com/office/powerpoint/2010/main" val="4049523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内容占位符 8">
            <a:extLst>
              <a:ext uri="{FF2B5EF4-FFF2-40B4-BE49-F238E27FC236}">
                <a16:creationId xmlns:a16="http://schemas.microsoft.com/office/drawing/2014/main" id="{D7445ADB-0E47-4B4E-8D21-8DB683392C3E}"/>
              </a:ext>
            </a:extLst>
          </p:cNvPr>
          <p:cNvPicPr>
            <a:picLocks noGrp="1" noChangeAspect="1"/>
          </p:cNvPicPr>
          <p:nvPr>
            <p:ph idx="1"/>
          </p:nvPr>
        </p:nvPicPr>
        <p:blipFill>
          <a:blip r:embed="rId2"/>
          <a:stretch>
            <a:fillRect/>
          </a:stretch>
        </p:blipFill>
        <p:spPr>
          <a:xfrm>
            <a:off x="326466" y="295729"/>
            <a:ext cx="3075102" cy="6460787"/>
          </a:xfrm>
        </p:spPr>
      </p:pic>
      <p:sp>
        <p:nvSpPr>
          <p:cNvPr id="5" name="灯片编号占位符 4">
            <a:extLst>
              <a:ext uri="{FF2B5EF4-FFF2-40B4-BE49-F238E27FC236}">
                <a16:creationId xmlns:a16="http://schemas.microsoft.com/office/drawing/2014/main" id="{106ED032-A091-4E6A-AF60-02A838CCB4A5}"/>
              </a:ext>
            </a:extLst>
          </p:cNvPr>
          <p:cNvSpPr>
            <a:spLocks noGrp="1"/>
          </p:cNvSpPr>
          <p:nvPr>
            <p:ph type="sldNum" sz="quarter" idx="12"/>
          </p:nvPr>
        </p:nvSpPr>
        <p:spPr/>
        <p:txBody>
          <a:bodyPr/>
          <a:lstStyle/>
          <a:p>
            <a:fld id="{9FF96B15-8338-45D5-A943-561235072D66}" type="slidenum">
              <a:rPr lang="en-US" altLang="zh-CN" smtClean="0"/>
              <a:pPr/>
              <a:t>18</a:t>
            </a:fld>
            <a:endParaRPr lang="zh-CN" altLang="en-US"/>
          </a:p>
        </p:txBody>
      </p:sp>
      <p:pic>
        <p:nvPicPr>
          <p:cNvPr id="11" name="图片 10">
            <a:extLst>
              <a:ext uri="{FF2B5EF4-FFF2-40B4-BE49-F238E27FC236}">
                <a16:creationId xmlns:a16="http://schemas.microsoft.com/office/drawing/2014/main" id="{76D8DF73-6C95-4216-9A6A-7CB5C0CF66D0}"/>
              </a:ext>
            </a:extLst>
          </p:cNvPr>
          <p:cNvPicPr>
            <a:picLocks noChangeAspect="1"/>
          </p:cNvPicPr>
          <p:nvPr/>
        </p:nvPicPr>
        <p:blipFill>
          <a:blip r:embed="rId3"/>
          <a:stretch>
            <a:fillRect/>
          </a:stretch>
        </p:blipFill>
        <p:spPr>
          <a:xfrm>
            <a:off x="3702025" y="295729"/>
            <a:ext cx="3581690" cy="6460787"/>
          </a:xfrm>
          <a:prstGeom prst="rect">
            <a:avLst/>
          </a:prstGeom>
        </p:spPr>
      </p:pic>
      <p:pic>
        <p:nvPicPr>
          <p:cNvPr id="13" name="图片 12">
            <a:extLst>
              <a:ext uri="{FF2B5EF4-FFF2-40B4-BE49-F238E27FC236}">
                <a16:creationId xmlns:a16="http://schemas.microsoft.com/office/drawing/2014/main" id="{86DDBD09-B9C6-4D22-88EE-F1C385513527}"/>
              </a:ext>
            </a:extLst>
          </p:cNvPr>
          <p:cNvPicPr>
            <a:picLocks noChangeAspect="1"/>
          </p:cNvPicPr>
          <p:nvPr/>
        </p:nvPicPr>
        <p:blipFill>
          <a:blip r:embed="rId4"/>
          <a:stretch>
            <a:fillRect/>
          </a:stretch>
        </p:blipFill>
        <p:spPr>
          <a:xfrm>
            <a:off x="7766936" y="1772136"/>
            <a:ext cx="1956078" cy="3995928"/>
          </a:xfrm>
          <a:prstGeom prst="rect">
            <a:avLst/>
          </a:prstGeom>
        </p:spPr>
      </p:pic>
      <p:pic>
        <p:nvPicPr>
          <p:cNvPr id="15" name="图片 14">
            <a:extLst>
              <a:ext uri="{FF2B5EF4-FFF2-40B4-BE49-F238E27FC236}">
                <a16:creationId xmlns:a16="http://schemas.microsoft.com/office/drawing/2014/main" id="{A767DC18-1856-4D05-BD27-90E1B3548A5C}"/>
              </a:ext>
            </a:extLst>
          </p:cNvPr>
          <p:cNvPicPr>
            <a:picLocks noChangeAspect="1"/>
          </p:cNvPicPr>
          <p:nvPr/>
        </p:nvPicPr>
        <p:blipFill>
          <a:blip r:embed="rId5"/>
          <a:stretch>
            <a:fillRect/>
          </a:stretch>
        </p:blipFill>
        <p:spPr>
          <a:xfrm>
            <a:off x="9839008" y="1754748"/>
            <a:ext cx="1590941" cy="4169664"/>
          </a:xfrm>
          <a:prstGeom prst="rect">
            <a:avLst/>
          </a:prstGeom>
        </p:spPr>
      </p:pic>
      <p:sp>
        <p:nvSpPr>
          <p:cNvPr id="16" name="矩形 15">
            <a:extLst>
              <a:ext uri="{FF2B5EF4-FFF2-40B4-BE49-F238E27FC236}">
                <a16:creationId xmlns:a16="http://schemas.microsoft.com/office/drawing/2014/main" id="{5B338E0C-E041-4EDF-914B-3294A1050E6D}"/>
              </a:ext>
            </a:extLst>
          </p:cNvPr>
          <p:cNvSpPr/>
          <p:nvPr/>
        </p:nvSpPr>
        <p:spPr>
          <a:xfrm>
            <a:off x="7904096" y="867247"/>
            <a:ext cx="1981594" cy="666657"/>
          </a:xfrm>
          <a:prstGeom prst="rect">
            <a:avLst/>
          </a:prstGeom>
        </p:spPr>
        <p:txBody>
          <a:bodyPr wrap="square">
            <a:spAutoFit/>
          </a:bodyPr>
          <a:lstStyle/>
          <a:p>
            <a:pPr>
              <a:lnSpc>
                <a:spcPct val="250000"/>
              </a:lnSpc>
            </a:pPr>
            <a:r>
              <a:rPr lang="zh-CN" altLang="en-US" b="1" dirty="0">
                <a:solidFill>
                  <a:schemeClr val="bg1">
                    <a:lumMod val="9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信息图形设计 </a:t>
            </a:r>
            <a:endParaRPr lang="en-US" altLang="zh-CN" b="1" dirty="0">
              <a:solidFill>
                <a:schemeClr val="bg1">
                  <a:lumMod val="9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BCD762CE-4899-4450-B0B9-F1A054D243F6}"/>
              </a:ext>
            </a:extLst>
          </p:cNvPr>
          <p:cNvSpPr txBox="1"/>
          <p:nvPr/>
        </p:nvSpPr>
        <p:spPr>
          <a:xfrm>
            <a:off x="7766936" y="6135624"/>
            <a:ext cx="3873376" cy="646331"/>
          </a:xfrm>
          <a:prstGeom prst="rect">
            <a:avLst/>
          </a:prstGeom>
          <a:noFill/>
        </p:spPr>
        <p:txBody>
          <a:bodyPr wrap="square" rtlCol="0">
            <a:spAutoFit/>
          </a:bodyPr>
          <a:lstStyle/>
          <a:p>
            <a:r>
              <a:rPr lang="en-US" altLang="zh-CN" b="1" dirty="0">
                <a:solidFill>
                  <a:schemeClr val="accent6">
                    <a:lumMod val="50000"/>
                  </a:schemeClr>
                </a:solidFill>
                <a:latin typeface="微软雅黑" panose="020B0503020204020204" pitchFamily="34" charset="-122"/>
                <a:ea typeface="微软雅黑" panose="020B0503020204020204" pitchFamily="34" charset="-122"/>
                <a:hlinkClick r:id="rId6">
                  <a:extLst>
                    <a:ext uri="{A12FA001-AC4F-418D-AE19-62706E023703}">
                      <ahyp:hlinkClr xmlns:ahyp="http://schemas.microsoft.com/office/drawing/2018/hyperlinkcolor" val="tx"/>
                    </a:ext>
                  </a:extLst>
                </a:hlinkClick>
              </a:rPr>
              <a:t>Data Story </a:t>
            </a:r>
            <a:r>
              <a:rPr lang="en-US" altLang="zh-CN" b="1" dirty="0">
                <a:solidFill>
                  <a:schemeClr val="accent3">
                    <a:lumMod val="75000"/>
                  </a:schemeClr>
                </a:solidFill>
                <a:latin typeface="微软雅黑" panose="020B0503020204020204" pitchFamily="34" charset="-122"/>
                <a:ea typeface="微软雅黑" panose="020B0503020204020204" pitchFamily="34" charset="-122"/>
              </a:rPr>
              <a:t>| </a:t>
            </a:r>
            <a:r>
              <a:rPr lang="zh-CN" altLang="en-US" b="1" dirty="0">
                <a:solidFill>
                  <a:schemeClr val="accent3">
                    <a:lumMod val="75000"/>
                  </a:schemeClr>
                </a:solidFill>
                <a:latin typeface="微软雅黑" panose="020B0503020204020204" pitchFamily="34" charset="-122"/>
                <a:ea typeface="微软雅黑" panose="020B0503020204020204" pitchFamily="34" charset="-122"/>
              </a:rPr>
              <a:t>一个宝宝要用掉多少纸尿裤才能长大</a:t>
            </a:r>
          </a:p>
        </p:txBody>
      </p:sp>
    </p:spTree>
    <p:extLst>
      <p:ext uri="{BB962C8B-B14F-4D97-AF65-F5344CB8AC3E}">
        <p14:creationId xmlns:p14="http://schemas.microsoft.com/office/powerpoint/2010/main" val="11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randombar(horizontal)">
                                      <p:cBhvr>
                                        <p:cTn id="12" dur="500"/>
                                        <p:tgtEl>
                                          <p:spTgt spid="13"/>
                                        </p:tgtEl>
                                      </p:cBhvr>
                                    </p:animEffect>
                                  </p:childTnLst>
                                </p:cTn>
                              </p:par>
                              <p:par>
                                <p:cTn id="13" presetID="14" presetClass="entr" presetSubtype="1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randombar(horizont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000"/>
                                        <p:tgtEl>
                                          <p:spTgt spid="2"/>
                                        </p:tgtEl>
                                      </p:cBhvr>
                                    </p:animEffect>
                                    <p:anim calcmode="lin" valueType="num">
                                      <p:cBhvr>
                                        <p:cTn id="21" dur="1000" fill="hold"/>
                                        <p:tgtEl>
                                          <p:spTgt spid="2"/>
                                        </p:tgtEl>
                                        <p:attrNameLst>
                                          <p:attrName>ppt_x</p:attrName>
                                        </p:attrNameLst>
                                      </p:cBhvr>
                                      <p:tavLst>
                                        <p:tav tm="0">
                                          <p:val>
                                            <p:strVal val="#ppt_x"/>
                                          </p:val>
                                        </p:tav>
                                        <p:tav tm="100000">
                                          <p:val>
                                            <p:strVal val="#ppt_x"/>
                                          </p:val>
                                        </p:tav>
                                      </p:tavLst>
                                    </p:anim>
                                    <p:anim calcmode="lin" valueType="num">
                                      <p:cBhvr>
                                        <p:cTn id="2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D2523F-0F65-4358-93B7-C7AAA721B54A}"/>
              </a:ext>
            </a:extLst>
          </p:cNvPr>
          <p:cNvSpPr>
            <a:spLocks noGrp="1"/>
          </p:cNvSpPr>
          <p:nvPr>
            <p:ph type="title"/>
          </p:nvPr>
        </p:nvSpPr>
        <p:spPr/>
        <p:txBody>
          <a:bodyPr/>
          <a:lstStyle/>
          <a:p>
            <a:r>
              <a:rPr lang="zh-CN" altLang="en-US" dirty="0"/>
              <a:t>一些可视化作品样例</a:t>
            </a:r>
          </a:p>
        </p:txBody>
      </p:sp>
      <p:sp>
        <p:nvSpPr>
          <p:cNvPr id="3" name="内容占位符 2">
            <a:extLst>
              <a:ext uri="{FF2B5EF4-FFF2-40B4-BE49-F238E27FC236}">
                <a16:creationId xmlns:a16="http://schemas.microsoft.com/office/drawing/2014/main" id="{0429A640-2B73-4087-8934-BD7F539CA02B}"/>
              </a:ext>
            </a:extLst>
          </p:cNvPr>
          <p:cNvSpPr>
            <a:spLocks noGrp="1"/>
          </p:cNvSpPr>
          <p:nvPr>
            <p:ph idx="1"/>
          </p:nvPr>
        </p:nvSpPr>
        <p:spPr>
          <a:xfrm>
            <a:off x="1154954" y="2221991"/>
            <a:ext cx="10192749" cy="4250997"/>
          </a:xfrm>
        </p:spPr>
        <p:txBody>
          <a:bodyPr>
            <a:normAutofit lnSpcReduction="10000"/>
          </a:bodyPr>
          <a:lstStyle/>
          <a:p>
            <a:r>
              <a:rPr lang="zh-CN" altLang="en-US" dirty="0"/>
              <a:t>一些优秀的可视化作品</a:t>
            </a:r>
            <a:endParaRPr lang="en-US" altLang="zh-CN" dirty="0"/>
          </a:p>
          <a:p>
            <a:pPr lvl="1"/>
            <a:r>
              <a:rPr lang="zh-CN" altLang="en-US" dirty="0">
                <a:hlinkClick r:id="rId2"/>
              </a:rPr>
              <a:t>链接</a:t>
            </a:r>
            <a:r>
              <a:rPr lang="en-US" altLang="zh-CN" dirty="0">
                <a:hlinkClick r:id="rId2"/>
              </a:rPr>
              <a:t>1</a:t>
            </a:r>
            <a:endParaRPr lang="en-US" altLang="zh-CN" dirty="0"/>
          </a:p>
          <a:p>
            <a:pPr lvl="1"/>
            <a:r>
              <a:rPr lang="zh-CN" altLang="en-US" dirty="0">
                <a:hlinkClick r:id="rId3"/>
              </a:rPr>
              <a:t>链接</a:t>
            </a:r>
            <a:r>
              <a:rPr lang="en-US" altLang="zh-CN" dirty="0">
                <a:hlinkClick r:id="rId3"/>
              </a:rPr>
              <a:t>2</a:t>
            </a:r>
            <a:endParaRPr lang="en-US" altLang="zh-CN" dirty="0"/>
          </a:p>
          <a:p>
            <a:pPr lvl="1"/>
            <a:r>
              <a:rPr lang="zh-CN" altLang="en-US" dirty="0">
                <a:hlinkClick r:id="rId4"/>
              </a:rPr>
              <a:t>链接</a:t>
            </a:r>
            <a:r>
              <a:rPr lang="en-US" altLang="zh-CN" dirty="0">
                <a:hlinkClick r:id="rId4"/>
              </a:rPr>
              <a:t>3</a:t>
            </a:r>
            <a:endParaRPr lang="en-US" altLang="zh-CN" dirty="0"/>
          </a:p>
          <a:p>
            <a:pPr lvl="1"/>
            <a:r>
              <a:rPr lang="zh-CN" altLang="en-US" dirty="0">
                <a:hlinkClick r:id="rId5"/>
              </a:rPr>
              <a:t>链接</a:t>
            </a:r>
            <a:r>
              <a:rPr lang="en-US" altLang="zh-CN" dirty="0">
                <a:hlinkClick r:id="rId5"/>
              </a:rPr>
              <a:t>4</a:t>
            </a:r>
            <a:endParaRPr lang="en-US" altLang="zh-CN" dirty="0"/>
          </a:p>
          <a:p>
            <a:r>
              <a:rPr lang="zh-CN" altLang="en-US" dirty="0"/>
              <a:t>数据集</a:t>
            </a:r>
            <a:endParaRPr lang="en-US" altLang="zh-CN" dirty="0"/>
          </a:p>
          <a:p>
            <a:pPr lvl="1"/>
            <a:r>
              <a:rPr lang="zh-CN" altLang="en-US" dirty="0">
                <a:hlinkClick r:id="rId6"/>
              </a:rPr>
              <a:t>新冠数据集</a:t>
            </a:r>
            <a:endParaRPr lang="en-US" altLang="zh-CN" dirty="0"/>
          </a:p>
          <a:p>
            <a:pPr lvl="1"/>
            <a:r>
              <a:rPr lang="en-US" altLang="zh-CN" dirty="0">
                <a:hlinkClick r:id="rId7"/>
              </a:rPr>
              <a:t>awesomedata</a:t>
            </a:r>
            <a:r>
              <a:rPr lang="zh-CN" altLang="en-US" dirty="0">
                <a:hlinkClick r:id="rId7"/>
              </a:rPr>
              <a:t>数据集</a:t>
            </a:r>
            <a:endParaRPr lang="en-US" altLang="zh-CN" dirty="0"/>
          </a:p>
          <a:p>
            <a:pPr lvl="1"/>
            <a:r>
              <a:rPr lang="en-US" altLang="zh-CN" sz="2000" dirty="0"/>
              <a:t>Kaggle</a:t>
            </a:r>
            <a:r>
              <a:rPr lang="zh-CN" altLang="en-US" sz="2000" dirty="0"/>
              <a:t>比赛数据集，或者自己写爬虫</a:t>
            </a:r>
          </a:p>
        </p:txBody>
      </p:sp>
      <p:sp>
        <p:nvSpPr>
          <p:cNvPr id="4" name="灯片编号占位符 3">
            <a:extLst>
              <a:ext uri="{FF2B5EF4-FFF2-40B4-BE49-F238E27FC236}">
                <a16:creationId xmlns:a16="http://schemas.microsoft.com/office/drawing/2014/main" id="{5B072F61-6533-4B09-B248-F0EF68A1335B}"/>
              </a:ext>
            </a:extLst>
          </p:cNvPr>
          <p:cNvSpPr>
            <a:spLocks noGrp="1"/>
          </p:cNvSpPr>
          <p:nvPr>
            <p:ph type="sldNum" sz="quarter" idx="12"/>
          </p:nvPr>
        </p:nvSpPr>
        <p:spPr/>
        <p:txBody>
          <a:bodyPr/>
          <a:lstStyle/>
          <a:p>
            <a:fld id="{9FF96B15-8338-45D5-A943-561235072D66}" type="slidenum">
              <a:rPr lang="en-US" altLang="zh-CN" smtClean="0"/>
              <a:pPr/>
              <a:t>19</a:t>
            </a:fld>
            <a:endParaRPr lang="zh-CN" altLang="en-US"/>
          </a:p>
        </p:txBody>
      </p:sp>
    </p:spTree>
    <p:extLst>
      <p:ext uri="{BB962C8B-B14F-4D97-AF65-F5344CB8AC3E}">
        <p14:creationId xmlns:p14="http://schemas.microsoft.com/office/powerpoint/2010/main" val="305577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1F055D79-9896-40FD-A873-0612DE8FB715}"/>
              </a:ext>
            </a:extLst>
          </p:cNvPr>
          <p:cNvSpPr>
            <a:spLocks noGrp="1"/>
          </p:cNvSpPr>
          <p:nvPr>
            <p:ph type="title"/>
          </p:nvPr>
        </p:nvSpPr>
        <p:spPr>
          <a:xfrm>
            <a:off x="844057" y="637122"/>
            <a:ext cx="8761413" cy="706964"/>
          </a:xfrm>
        </p:spPr>
        <p:txBody>
          <a:bodyPr/>
          <a:lstStyle/>
          <a:p>
            <a:r>
              <a:rPr lang="zh-CN" altLang="en-US" sz="2400" b="1" dirty="0"/>
              <a:t>安徽省大学生学科和技能竞赛</a:t>
            </a:r>
            <a:r>
              <a:rPr lang="en-US" altLang="zh-CN" sz="2400" b="1" dirty="0"/>
              <a:t>A</a:t>
            </a:r>
            <a:r>
              <a:rPr lang="zh-CN" altLang="en-US" sz="2400" b="1" dirty="0"/>
              <a:t>类项目列表（</a:t>
            </a:r>
            <a:r>
              <a:rPr lang="en-US" altLang="zh-CN" sz="2400" b="1" dirty="0"/>
              <a:t>2019</a:t>
            </a:r>
            <a:r>
              <a:rPr lang="zh-CN" altLang="en-US" sz="2400" b="1" dirty="0"/>
              <a:t>年版）</a:t>
            </a:r>
            <a:endParaRPr lang="zh-CN" altLang="en-US" sz="2400" dirty="0"/>
          </a:p>
        </p:txBody>
      </p:sp>
      <p:sp>
        <p:nvSpPr>
          <p:cNvPr id="5" name="灯片编号占位符 4">
            <a:extLst>
              <a:ext uri="{FF2B5EF4-FFF2-40B4-BE49-F238E27FC236}">
                <a16:creationId xmlns:a16="http://schemas.microsoft.com/office/drawing/2014/main" id="{0B1E07B0-8B31-4FD3-95AA-F9085CF88D99}"/>
              </a:ext>
            </a:extLst>
          </p:cNvPr>
          <p:cNvSpPr>
            <a:spLocks noGrp="1"/>
          </p:cNvSpPr>
          <p:nvPr>
            <p:ph type="sldNum" sz="quarter" idx="12"/>
          </p:nvPr>
        </p:nvSpPr>
        <p:spPr/>
        <p:txBody>
          <a:bodyPr/>
          <a:lstStyle/>
          <a:p>
            <a:fld id="{9FF96B15-8338-45D5-A943-561235072D66}" type="slidenum">
              <a:rPr lang="en-US" altLang="zh-CN" smtClean="0"/>
              <a:pPr/>
              <a:t>2</a:t>
            </a:fld>
            <a:endParaRPr lang="zh-CN" altLang="en-US"/>
          </a:p>
        </p:txBody>
      </p:sp>
      <p:pic>
        <p:nvPicPr>
          <p:cNvPr id="16" name="图片 15">
            <a:extLst>
              <a:ext uri="{FF2B5EF4-FFF2-40B4-BE49-F238E27FC236}">
                <a16:creationId xmlns:a16="http://schemas.microsoft.com/office/drawing/2014/main" id="{661814DB-73F1-4AC0-9A82-F1C1FD932F3F}"/>
              </a:ext>
            </a:extLst>
          </p:cNvPr>
          <p:cNvPicPr>
            <a:picLocks noChangeAspect="1"/>
          </p:cNvPicPr>
          <p:nvPr/>
        </p:nvPicPr>
        <p:blipFill>
          <a:blip r:embed="rId2"/>
          <a:stretch>
            <a:fillRect/>
          </a:stretch>
        </p:blipFill>
        <p:spPr>
          <a:xfrm>
            <a:off x="1496564" y="1475194"/>
            <a:ext cx="9198871" cy="5087077"/>
          </a:xfrm>
          <a:prstGeom prst="rect">
            <a:avLst/>
          </a:prstGeom>
        </p:spPr>
      </p:pic>
    </p:spTree>
    <p:extLst>
      <p:ext uri="{BB962C8B-B14F-4D97-AF65-F5344CB8AC3E}">
        <p14:creationId xmlns:p14="http://schemas.microsoft.com/office/powerpoint/2010/main" val="4221829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1DF773-98A0-4D04-8D97-FECDAAE1CBCE}"/>
              </a:ext>
            </a:extLst>
          </p:cNvPr>
          <p:cNvSpPr>
            <a:spLocks noGrp="1"/>
          </p:cNvSpPr>
          <p:nvPr>
            <p:ph type="title"/>
          </p:nvPr>
        </p:nvSpPr>
        <p:spPr/>
        <p:txBody>
          <a:bodyPr/>
          <a:lstStyle/>
          <a:p>
            <a:r>
              <a:rPr lang="zh-CN" altLang="en-US" dirty="0"/>
              <a:t>开发工具</a:t>
            </a:r>
          </a:p>
        </p:txBody>
      </p:sp>
      <p:sp>
        <p:nvSpPr>
          <p:cNvPr id="3" name="内容占位符 2">
            <a:extLst>
              <a:ext uri="{FF2B5EF4-FFF2-40B4-BE49-F238E27FC236}">
                <a16:creationId xmlns:a16="http://schemas.microsoft.com/office/drawing/2014/main" id="{4C484F94-AC3D-45AB-9C39-C04CB3998F8E}"/>
              </a:ext>
            </a:extLst>
          </p:cNvPr>
          <p:cNvSpPr>
            <a:spLocks noGrp="1"/>
          </p:cNvSpPr>
          <p:nvPr>
            <p:ph idx="1"/>
          </p:nvPr>
        </p:nvSpPr>
        <p:spPr/>
        <p:txBody>
          <a:bodyPr/>
          <a:lstStyle/>
          <a:p>
            <a:r>
              <a:rPr lang="zh-CN" altLang="en-US" dirty="0"/>
              <a:t>较多使用</a:t>
            </a:r>
            <a:r>
              <a:rPr lang="en-US" altLang="zh-CN" dirty="0"/>
              <a:t>Web</a:t>
            </a:r>
            <a:r>
              <a:rPr lang="zh-CN" altLang="en-US" dirty="0"/>
              <a:t>开发架构 </a:t>
            </a:r>
            <a:r>
              <a:rPr lang="en-US" altLang="zh-CN" dirty="0"/>
              <a:t>+ </a:t>
            </a:r>
            <a:r>
              <a:rPr lang="zh-CN" altLang="en-US" dirty="0"/>
              <a:t>可视化前端开发包</a:t>
            </a:r>
            <a:endParaRPr lang="en-US" altLang="zh-CN" dirty="0"/>
          </a:p>
          <a:p>
            <a:pPr lvl="1"/>
            <a:r>
              <a:rPr lang="en-US" altLang="zh-CN" dirty="0" err="1"/>
              <a:t>Echarts</a:t>
            </a:r>
            <a:r>
              <a:rPr lang="en-US" altLang="zh-CN" dirty="0"/>
              <a:t>  </a:t>
            </a:r>
            <a:r>
              <a:rPr lang="zh-CN" altLang="en-US" dirty="0">
                <a:hlinkClick r:id="rId2"/>
              </a:rPr>
              <a:t>链接</a:t>
            </a:r>
            <a:endParaRPr lang="en-US" altLang="zh-CN" dirty="0"/>
          </a:p>
          <a:p>
            <a:pPr lvl="1"/>
            <a:r>
              <a:rPr lang="en-US" altLang="zh-CN" dirty="0"/>
              <a:t>D3.js  </a:t>
            </a:r>
            <a:r>
              <a:rPr lang="zh-CN" altLang="en-US" dirty="0">
                <a:hlinkClick r:id="rId3"/>
              </a:rPr>
              <a:t>链接</a:t>
            </a:r>
            <a:endParaRPr lang="en-US" altLang="zh-CN" dirty="0"/>
          </a:p>
          <a:p>
            <a:pPr lvl="1"/>
            <a:r>
              <a:rPr lang="en-US" altLang="zh-CN" dirty="0"/>
              <a:t>Python</a:t>
            </a:r>
            <a:r>
              <a:rPr lang="zh-CN" altLang="en-US" dirty="0"/>
              <a:t>的众多可视化库</a:t>
            </a:r>
            <a:r>
              <a:rPr lang="en-US" altLang="zh-CN" dirty="0"/>
              <a:t>:    </a:t>
            </a:r>
            <a:br>
              <a:rPr lang="en-US" altLang="zh-CN" dirty="0"/>
            </a:br>
            <a:r>
              <a:rPr lang="en-US" altLang="zh-CN" dirty="0"/>
              <a:t>      Matplotlib · Seaborn · Bokeh · </a:t>
            </a:r>
            <a:r>
              <a:rPr lang="en-US" altLang="zh-CN" dirty="0" err="1"/>
              <a:t>Plotly</a:t>
            </a:r>
            <a:r>
              <a:rPr lang="en-US" altLang="zh-CN" dirty="0"/>
              <a:t> · </a:t>
            </a:r>
            <a:r>
              <a:rPr lang="en-US" altLang="zh-CN" dirty="0" err="1"/>
              <a:t>Pyecharts</a:t>
            </a:r>
            <a:r>
              <a:rPr lang="en-US" altLang="zh-CN" dirty="0"/>
              <a:t>….</a:t>
            </a:r>
            <a:endParaRPr lang="zh-CN" altLang="en-US" dirty="0"/>
          </a:p>
        </p:txBody>
      </p:sp>
      <p:sp>
        <p:nvSpPr>
          <p:cNvPr id="4" name="灯片编号占位符 3">
            <a:extLst>
              <a:ext uri="{FF2B5EF4-FFF2-40B4-BE49-F238E27FC236}">
                <a16:creationId xmlns:a16="http://schemas.microsoft.com/office/drawing/2014/main" id="{B97C1670-EEEE-48AD-B9E5-E3513EEB2551}"/>
              </a:ext>
            </a:extLst>
          </p:cNvPr>
          <p:cNvSpPr>
            <a:spLocks noGrp="1"/>
          </p:cNvSpPr>
          <p:nvPr>
            <p:ph type="sldNum" sz="quarter" idx="12"/>
          </p:nvPr>
        </p:nvSpPr>
        <p:spPr/>
        <p:txBody>
          <a:bodyPr/>
          <a:lstStyle/>
          <a:p>
            <a:fld id="{9FF96B15-8338-45D5-A943-561235072D66}" type="slidenum">
              <a:rPr lang="en-US" altLang="zh-CN" smtClean="0"/>
              <a:pPr/>
              <a:t>20</a:t>
            </a:fld>
            <a:endParaRPr lang="zh-CN" altLang="en-US"/>
          </a:p>
        </p:txBody>
      </p:sp>
    </p:spTree>
    <p:extLst>
      <p:ext uri="{BB962C8B-B14F-4D97-AF65-F5344CB8AC3E}">
        <p14:creationId xmlns:p14="http://schemas.microsoft.com/office/powerpoint/2010/main" val="3272175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90F47A-0F4D-4705-811D-B971C79F5EE9}"/>
              </a:ext>
            </a:extLst>
          </p:cNvPr>
          <p:cNvSpPr>
            <a:spLocks noGrp="1"/>
          </p:cNvSpPr>
          <p:nvPr>
            <p:ph type="title"/>
          </p:nvPr>
        </p:nvSpPr>
        <p:spPr/>
        <p:txBody>
          <a:bodyPr/>
          <a:lstStyle/>
          <a:p>
            <a:r>
              <a:rPr lang="zh-CN" altLang="en-US" dirty="0"/>
              <a:t>常见问题</a:t>
            </a:r>
          </a:p>
        </p:txBody>
      </p:sp>
      <p:sp>
        <p:nvSpPr>
          <p:cNvPr id="3" name="内容占位符 2">
            <a:extLst>
              <a:ext uri="{FF2B5EF4-FFF2-40B4-BE49-F238E27FC236}">
                <a16:creationId xmlns:a16="http://schemas.microsoft.com/office/drawing/2014/main" id="{D3F64912-17A1-4976-AFEA-23E83CD81D7E}"/>
              </a:ext>
            </a:extLst>
          </p:cNvPr>
          <p:cNvSpPr>
            <a:spLocks noGrp="1"/>
          </p:cNvSpPr>
          <p:nvPr>
            <p:ph idx="1"/>
          </p:nvPr>
        </p:nvSpPr>
        <p:spPr>
          <a:xfrm>
            <a:off x="1154953" y="2459042"/>
            <a:ext cx="10192749" cy="3688080"/>
          </a:xfrm>
        </p:spPr>
        <p:txBody>
          <a:bodyPr>
            <a:normAutofit/>
          </a:bodyPr>
          <a:lstStyle/>
          <a:p>
            <a:pPr marL="457200" indent="-457200">
              <a:buFont typeface="+mj-lt"/>
              <a:buAutoNum type="arabicPeriod"/>
            </a:pPr>
            <a:r>
              <a:rPr lang="zh-CN" altLang="en-US" dirty="0"/>
              <a:t>值得花时间去做吗？</a:t>
            </a:r>
            <a:endParaRPr lang="en-US" altLang="zh-CN" dirty="0"/>
          </a:p>
          <a:p>
            <a:pPr marL="457200" indent="-457200">
              <a:buFont typeface="+mj-lt"/>
              <a:buAutoNum type="arabicPeriod"/>
            </a:pPr>
            <a:r>
              <a:rPr lang="zh-CN" altLang="en-US" dirty="0"/>
              <a:t>选什么题？</a:t>
            </a:r>
            <a:endParaRPr lang="en-US" altLang="zh-CN" dirty="0"/>
          </a:p>
          <a:p>
            <a:pPr marL="457200" indent="-457200">
              <a:buFont typeface="+mj-lt"/>
              <a:buAutoNum type="arabicPeriod"/>
            </a:pPr>
            <a:r>
              <a:rPr lang="zh-CN" altLang="en-US" dirty="0"/>
              <a:t>参加哪个分类比赛？</a:t>
            </a:r>
            <a:endParaRPr lang="en-US" altLang="zh-CN" dirty="0"/>
          </a:p>
          <a:p>
            <a:pPr marL="457200" indent="-457200">
              <a:buFont typeface="+mj-lt"/>
              <a:buAutoNum type="arabicPeriod"/>
            </a:pPr>
            <a:r>
              <a:rPr lang="zh-CN" altLang="en-US" dirty="0"/>
              <a:t>怎么组队，能力够吗？</a:t>
            </a:r>
            <a:endParaRPr lang="en-US" altLang="zh-CN" dirty="0"/>
          </a:p>
          <a:p>
            <a:pPr marL="457200" indent="-457200">
              <a:buFont typeface="+mj-lt"/>
              <a:buAutoNum type="arabicPeriod"/>
            </a:pPr>
            <a:r>
              <a:rPr lang="zh-CN" altLang="en-US" dirty="0"/>
              <a:t>用什么技术实现？</a:t>
            </a:r>
            <a:endParaRPr lang="en-US" altLang="zh-CN" dirty="0"/>
          </a:p>
          <a:p>
            <a:pPr marL="457200" indent="-457200">
              <a:buFont typeface="+mj-lt"/>
              <a:buAutoNum type="arabicPeriod"/>
            </a:pPr>
            <a:r>
              <a:rPr lang="zh-CN" altLang="en-US" dirty="0"/>
              <a:t>有没有开发技术之外的技巧？</a:t>
            </a:r>
            <a:endParaRPr lang="en-US" altLang="zh-CN" dirty="0"/>
          </a:p>
          <a:p>
            <a:pPr marL="457200" indent="-457200">
              <a:buFont typeface="+mj-lt"/>
              <a:buAutoNum type="arabicPeriod"/>
            </a:pPr>
            <a:r>
              <a:rPr lang="zh-CN" altLang="en-US" dirty="0"/>
              <a:t>时间来得及吗？</a:t>
            </a:r>
            <a:endParaRPr lang="en-US" altLang="zh-CN" dirty="0"/>
          </a:p>
          <a:p>
            <a:pPr marL="457200" indent="-457200">
              <a:buFont typeface="+mj-lt"/>
              <a:buAutoNum type="arabicPeriod"/>
            </a:pPr>
            <a:endParaRPr lang="en-US" altLang="zh-CN" dirty="0"/>
          </a:p>
          <a:p>
            <a:pPr marL="457200" indent="-457200">
              <a:buFont typeface="+mj-lt"/>
              <a:buAutoNum type="arabicPeriod"/>
            </a:pPr>
            <a:endParaRPr lang="zh-CN" altLang="en-US" dirty="0"/>
          </a:p>
        </p:txBody>
      </p:sp>
      <p:sp>
        <p:nvSpPr>
          <p:cNvPr id="4" name="灯片编号占位符 3">
            <a:extLst>
              <a:ext uri="{FF2B5EF4-FFF2-40B4-BE49-F238E27FC236}">
                <a16:creationId xmlns:a16="http://schemas.microsoft.com/office/drawing/2014/main" id="{F2D524FA-76FB-441C-9F81-2F3056E29F6F}"/>
              </a:ext>
            </a:extLst>
          </p:cNvPr>
          <p:cNvSpPr>
            <a:spLocks noGrp="1"/>
          </p:cNvSpPr>
          <p:nvPr>
            <p:ph type="sldNum" sz="quarter" idx="12"/>
          </p:nvPr>
        </p:nvSpPr>
        <p:spPr/>
        <p:txBody>
          <a:bodyPr/>
          <a:lstStyle/>
          <a:p>
            <a:fld id="{9FF96B15-8338-45D5-A943-561235072D66}" type="slidenum">
              <a:rPr lang="en-US" altLang="zh-CN" smtClean="0"/>
              <a:pPr/>
              <a:t>21</a:t>
            </a:fld>
            <a:endParaRPr lang="zh-CN" altLang="en-US"/>
          </a:p>
        </p:txBody>
      </p:sp>
    </p:spTree>
    <p:extLst>
      <p:ext uri="{BB962C8B-B14F-4D97-AF65-F5344CB8AC3E}">
        <p14:creationId xmlns:p14="http://schemas.microsoft.com/office/powerpoint/2010/main" val="861877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532D136-3BCB-4AF4-A04E-4B793DAF9CE9}"/>
              </a:ext>
            </a:extLst>
          </p:cNvPr>
          <p:cNvSpPr>
            <a:spLocks noGrp="1"/>
          </p:cNvSpPr>
          <p:nvPr>
            <p:ph type="title"/>
          </p:nvPr>
        </p:nvSpPr>
        <p:spPr>
          <a:xfrm>
            <a:off x="3990547" y="3429000"/>
            <a:ext cx="5462415" cy="706964"/>
          </a:xfrm>
        </p:spPr>
        <p:txBody>
          <a:bodyPr/>
          <a:lstStyle/>
          <a:p>
            <a:r>
              <a:rPr lang="zh-CN" altLang="en-US" dirty="0">
                <a:solidFill>
                  <a:schemeClr val="tx2">
                    <a:lumMod val="75000"/>
                  </a:schemeClr>
                </a:solidFill>
                <a:latin typeface="微软雅黑" panose="020B0503020204020204" pitchFamily="34" charset="-122"/>
                <a:ea typeface="微软雅黑" panose="020B0503020204020204" pitchFamily="34" charset="-122"/>
              </a:rPr>
              <a:t>谢谢聆听，欢迎提问</a:t>
            </a:r>
          </a:p>
        </p:txBody>
      </p:sp>
      <p:sp>
        <p:nvSpPr>
          <p:cNvPr id="4" name="灯片编号占位符 3">
            <a:extLst>
              <a:ext uri="{FF2B5EF4-FFF2-40B4-BE49-F238E27FC236}">
                <a16:creationId xmlns:a16="http://schemas.microsoft.com/office/drawing/2014/main" id="{3B53B5D8-5380-460D-9157-E0E27C6893D2}"/>
              </a:ext>
            </a:extLst>
          </p:cNvPr>
          <p:cNvSpPr>
            <a:spLocks noGrp="1"/>
          </p:cNvSpPr>
          <p:nvPr>
            <p:ph type="sldNum" sz="quarter" idx="12"/>
          </p:nvPr>
        </p:nvSpPr>
        <p:spPr/>
        <p:txBody>
          <a:bodyPr/>
          <a:lstStyle/>
          <a:p>
            <a:fld id="{9FF96B15-8338-45D5-A943-561235072D66}" type="slidenum">
              <a:rPr lang="en-US" altLang="zh-CN" smtClean="0"/>
              <a:pPr/>
              <a:t>22</a:t>
            </a:fld>
            <a:endParaRPr lang="zh-CN" altLang="en-US"/>
          </a:p>
        </p:txBody>
      </p:sp>
    </p:spTree>
    <p:extLst>
      <p:ext uri="{BB962C8B-B14F-4D97-AF65-F5344CB8AC3E}">
        <p14:creationId xmlns:p14="http://schemas.microsoft.com/office/powerpoint/2010/main" val="2544897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1F055D79-9896-40FD-A873-0612DE8FB715}"/>
              </a:ext>
            </a:extLst>
          </p:cNvPr>
          <p:cNvSpPr>
            <a:spLocks noGrp="1"/>
          </p:cNvSpPr>
          <p:nvPr>
            <p:ph type="title"/>
          </p:nvPr>
        </p:nvSpPr>
        <p:spPr>
          <a:xfrm>
            <a:off x="844057" y="637122"/>
            <a:ext cx="8761413" cy="706964"/>
          </a:xfrm>
        </p:spPr>
        <p:txBody>
          <a:bodyPr/>
          <a:lstStyle/>
          <a:p>
            <a:r>
              <a:rPr lang="zh-CN" altLang="en-US" sz="2400" b="1" dirty="0"/>
              <a:t>安徽省大学生学科和技能竞赛</a:t>
            </a:r>
            <a:r>
              <a:rPr lang="en-US" altLang="zh-CN" sz="2400" b="1" dirty="0"/>
              <a:t>B</a:t>
            </a:r>
            <a:r>
              <a:rPr lang="zh-CN" altLang="en-US" sz="2400" b="1" dirty="0"/>
              <a:t>类项目列表（</a:t>
            </a:r>
            <a:r>
              <a:rPr lang="en-US" altLang="zh-CN" sz="2400" b="1" dirty="0"/>
              <a:t>2019</a:t>
            </a:r>
            <a:r>
              <a:rPr lang="zh-CN" altLang="en-US" sz="2400" b="1" dirty="0"/>
              <a:t>年版）</a:t>
            </a:r>
            <a:endParaRPr lang="zh-CN" altLang="en-US" sz="2400" dirty="0"/>
          </a:p>
        </p:txBody>
      </p:sp>
      <p:sp>
        <p:nvSpPr>
          <p:cNvPr id="5" name="灯片编号占位符 4">
            <a:extLst>
              <a:ext uri="{FF2B5EF4-FFF2-40B4-BE49-F238E27FC236}">
                <a16:creationId xmlns:a16="http://schemas.microsoft.com/office/drawing/2014/main" id="{0B1E07B0-8B31-4FD3-95AA-F9085CF88D99}"/>
              </a:ext>
            </a:extLst>
          </p:cNvPr>
          <p:cNvSpPr>
            <a:spLocks noGrp="1"/>
          </p:cNvSpPr>
          <p:nvPr>
            <p:ph type="sldNum" sz="quarter" idx="12"/>
          </p:nvPr>
        </p:nvSpPr>
        <p:spPr/>
        <p:txBody>
          <a:bodyPr/>
          <a:lstStyle/>
          <a:p>
            <a:fld id="{9FF96B15-8338-45D5-A943-561235072D66}" type="slidenum">
              <a:rPr lang="en-US" altLang="zh-CN" smtClean="0"/>
              <a:pPr/>
              <a:t>3</a:t>
            </a:fld>
            <a:endParaRPr lang="zh-CN" altLang="en-US"/>
          </a:p>
        </p:txBody>
      </p:sp>
      <p:pic>
        <p:nvPicPr>
          <p:cNvPr id="2" name="图片 1">
            <a:extLst>
              <a:ext uri="{FF2B5EF4-FFF2-40B4-BE49-F238E27FC236}">
                <a16:creationId xmlns:a16="http://schemas.microsoft.com/office/drawing/2014/main" id="{EB6F7307-8EDD-4B7B-85E3-03608B140EFC}"/>
              </a:ext>
            </a:extLst>
          </p:cNvPr>
          <p:cNvPicPr>
            <a:picLocks noChangeAspect="1"/>
          </p:cNvPicPr>
          <p:nvPr/>
        </p:nvPicPr>
        <p:blipFill>
          <a:blip r:embed="rId2"/>
          <a:stretch>
            <a:fillRect/>
          </a:stretch>
        </p:blipFill>
        <p:spPr>
          <a:xfrm>
            <a:off x="2546247" y="1202462"/>
            <a:ext cx="7099505" cy="5655538"/>
          </a:xfrm>
          <a:prstGeom prst="rect">
            <a:avLst/>
          </a:prstGeom>
        </p:spPr>
      </p:pic>
    </p:spTree>
    <p:extLst>
      <p:ext uri="{BB962C8B-B14F-4D97-AF65-F5344CB8AC3E}">
        <p14:creationId xmlns:p14="http://schemas.microsoft.com/office/powerpoint/2010/main" val="2498745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1F055D79-9896-40FD-A873-0612DE8FB715}"/>
              </a:ext>
            </a:extLst>
          </p:cNvPr>
          <p:cNvSpPr>
            <a:spLocks noGrp="1"/>
          </p:cNvSpPr>
          <p:nvPr>
            <p:ph type="title"/>
          </p:nvPr>
        </p:nvSpPr>
        <p:spPr>
          <a:xfrm>
            <a:off x="844057" y="637122"/>
            <a:ext cx="8761413" cy="706964"/>
          </a:xfrm>
        </p:spPr>
        <p:txBody>
          <a:bodyPr/>
          <a:lstStyle/>
          <a:p>
            <a:r>
              <a:rPr lang="zh-CN" altLang="en-US" sz="2400" b="1" dirty="0"/>
              <a:t>安徽省大学生学科和技能竞赛</a:t>
            </a:r>
            <a:r>
              <a:rPr lang="en-US" altLang="zh-CN" sz="2400" b="1" dirty="0"/>
              <a:t>B</a:t>
            </a:r>
            <a:r>
              <a:rPr lang="zh-CN" altLang="en-US" sz="2400" b="1" dirty="0"/>
              <a:t>类项目列表（</a:t>
            </a:r>
            <a:r>
              <a:rPr lang="en-US" altLang="zh-CN" sz="2400" b="1" dirty="0"/>
              <a:t>2019</a:t>
            </a:r>
            <a:r>
              <a:rPr lang="zh-CN" altLang="en-US" sz="2400" b="1" dirty="0"/>
              <a:t>年版）</a:t>
            </a:r>
            <a:endParaRPr lang="zh-CN" altLang="en-US" sz="2400" dirty="0"/>
          </a:p>
        </p:txBody>
      </p:sp>
      <p:sp>
        <p:nvSpPr>
          <p:cNvPr id="5" name="灯片编号占位符 4">
            <a:extLst>
              <a:ext uri="{FF2B5EF4-FFF2-40B4-BE49-F238E27FC236}">
                <a16:creationId xmlns:a16="http://schemas.microsoft.com/office/drawing/2014/main" id="{0B1E07B0-8B31-4FD3-95AA-F9085CF88D99}"/>
              </a:ext>
            </a:extLst>
          </p:cNvPr>
          <p:cNvSpPr>
            <a:spLocks noGrp="1"/>
          </p:cNvSpPr>
          <p:nvPr>
            <p:ph type="sldNum" sz="quarter" idx="12"/>
          </p:nvPr>
        </p:nvSpPr>
        <p:spPr/>
        <p:txBody>
          <a:bodyPr/>
          <a:lstStyle/>
          <a:p>
            <a:fld id="{9FF96B15-8338-45D5-A943-561235072D66}" type="slidenum">
              <a:rPr lang="en-US" altLang="zh-CN" smtClean="0"/>
              <a:pPr/>
              <a:t>4</a:t>
            </a:fld>
            <a:endParaRPr lang="zh-CN" altLang="en-US"/>
          </a:p>
        </p:txBody>
      </p:sp>
      <p:pic>
        <p:nvPicPr>
          <p:cNvPr id="3" name="图片 2">
            <a:extLst>
              <a:ext uri="{FF2B5EF4-FFF2-40B4-BE49-F238E27FC236}">
                <a16:creationId xmlns:a16="http://schemas.microsoft.com/office/drawing/2014/main" id="{5978831A-796A-44E1-9FCE-BAD26AA3E1EF}"/>
              </a:ext>
            </a:extLst>
          </p:cNvPr>
          <p:cNvPicPr>
            <a:picLocks noChangeAspect="1"/>
          </p:cNvPicPr>
          <p:nvPr/>
        </p:nvPicPr>
        <p:blipFill>
          <a:blip r:embed="rId2"/>
          <a:stretch>
            <a:fillRect/>
          </a:stretch>
        </p:blipFill>
        <p:spPr>
          <a:xfrm>
            <a:off x="2814009" y="1253241"/>
            <a:ext cx="6563981" cy="5604759"/>
          </a:xfrm>
          <a:prstGeom prst="rect">
            <a:avLst/>
          </a:prstGeom>
        </p:spPr>
      </p:pic>
    </p:spTree>
    <p:extLst>
      <p:ext uri="{BB962C8B-B14F-4D97-AF65-F5344CB8AC3E}">
        <p14:creationId xmlns:p14="http://schemas.microsoft.com/office/powerpoint/2010/main" val="1264357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1F055D79-9896-40FD-A873-0612DE8FB715}"/>
              </a:ext>
            </a:extLst>
          </p:cNvPr>
          <p:cNvSpPr>
            <a:spLocks noGrp="1"/>
          </p:cNvSpPr>
          <p:nvPr>
            <p:ph type="title"/>
          </p:nvPr>
        </p:nvSpPr>
        <p:spPr>
          <a:xfrm>
            <a:off x="844057" y="637122"/>
            <a:ext cx="8761413" cy="706964"/>
          </a:xfrm>
        </p:spPr>
        <p:txBody>
          <a:bodyPr/>
          <a:lstStyle/>
          <a:p>
            <a:r>
              <a:rPr lang="zh-CN" altLang="en-US" sz="2400" b="1" dirty="0"/>
              <a:t>安徽省大学生学科和技能竞赛</a:t>
            </a:r>
            <a:r>
              <a:rPr lang="en-US" altLang="zh-CN" sz="2400" b="1" dirty="0"/>
              <a:t>B</a:t>
            </a:r>
            <a:r>
              <a:rPr lang="zh-CN" altLang="en-US" sz="2400" b="1" dirty="0"/>
              <a:t>类项目列表（</a:t>
            </a:r>
            <a:r>
              <a:rPr lang="en-US" altLang="zh-CN" sz="2400" b="1" dirty="0"/>
              <a:t>2019</a:t>
            </a:r>
            <a:r>
              <a:rPr lang="zh-CN" altLang="en-US" sz="2400" b="1" dirty="0"/>
              <a:t>年版）</a:t>
            </a:r>
            <a:endParaRPr lang="zh-CN" altLang="en-US" sz="2400" dirty="0"/>
          </a:p>
        </p:txBody>
      </p:sp>
      <p:sp>
        <p:nvSpPr>
          <p:cNvPr id="5" name="灯片编号占位符 4">
            <a:extLst>
              <a:ext uri="{FF2B5EF4-FFF2-40B4-BE49-F238E27FC236}">
                <a16:creationId xmlns:a16="http://schemas.microsoft.com/office/drawing/2014/main" id="{0B1E07B0-8B31-4FD3-95AA-F9085CF88D99}"/>
              </a:ext>
            </a:extLst>
          </p:cNvPr>
          <p:cNvSpPr>
            <a:spLocks noGrp="1"/>
          </p:cNvSpPr>
          <p:nvPr>
            <p:ph type="sldNum" sz="quarter" idx="12"/>
          </p:nvPr>
        </p:nvSpPr>
        <p:spPr/>
        <p:txBody>
          <a:bodyPr/>
          <a:lstStyle/>
          <a:p>
            <a:fld id="{9FF96B15-8338-45D5-A943-561235072D66}" type="slidenum">
              <a:rPr lang="en-US" altLang="zh-CN" smtClean="0"/>
              <a:pPr/>
              <a:t>5</a:t>
            </a:fld>
            <a:endParaRPr lang="zh-CN" altLang="en-US"/>
          </a:p>
        </p:txBody>
      </p:sp>
      <p:pic>
        <p:nvPicPr>
          <p:cNvPr id="2" name="图片 1">
            <a:extLst>
              <a:ext uri="{FF2B5EF4-FFF2-40B4-BE49-F238E27FC236}">
                <a16:creationId xmlns:a16="http://schemas.microsoft.com/office/drawing/2014/main" id="{7B9A2A68-A05D-486C-ACD6-0F77A6FD3A2E}"/>
              </a:ext>
            </a:extLst>
          </p:cNvPr>
          <p:cNvPicPr>
            <a:picLocks noChangeAspect="1"/>
          </p:cNvPicPr>
          <p:nvPr/>
        </p:nvPicPr>
        <p:blipFill>
          <a:blip r:embed="rId2"/>
          <a:stretch>
            <a:fillRect/>
          </a:stretch>
        </p:blipFill>
        <p:spPr>
          <a:xfrm>
            <a:off x="3080707" y="1258171"/>
            <a:ext cx="6030585" cy="5599829"/>
          </a:xfrm>
          <a:prstGeom prst="rect">
            <a:avLst/>
          </a:prstGeom>
        </p:spPr>
      </p:pic>
    </p:spTree>
    <p:extLst>
      <p:ext uri="{BB962C8B-B14F-4D97-AF65-F5344CB8AC3E}">
        <p14:creationId xmlns:p14="http://schemas.microsoft.com/office/powerpoint/2010/main" val="752355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B5CE07-400D-4101-9EF8-E0706E6B998C}"/>
              </a:ext>
            </a:extLst>
          </p:cNvPr>
          <p:cNvSpPr>
            <a:spLocks noGrp="1"/>
          </p:cNvSpPr>
          <p:nvPr>
            <p:ph type="title"/>
          </p:nvPr>
        </p:nvSpPr>
        <p:spPr>
          <a:xfrm>
            <a:off x="670321" y="671238"/>
            <a:ext cx="7458695" cy="333924"/>
          </a:xfrm>
        </p:spPr>
        <p:txBody>
          <a:bodyPr/>
          <a:lstStyle/>
          <a:p>
            <a:r>
              <a:rPr lang="en-US" altLang="zh-CN" sz="2800" dirty="0"/>
              <a:t>2019</a:t>
            </a:r>
            <a:r>
              <a:rPr lang="zh-CN" altLang="en-US" sz="2800" dirty="0"/>
              <a:t>全国普通高校学科竞赛排行榜</a:t>
            </a:r>
          </a:p>
        </p:txBody>
      </p:sp>
      <p:sp>
        <p:nvSpPr>
          <p:cNvPr id="3" name="内容占位符 2">
            <a:extLst>
              <a:ext uri="{FF2B5EF4-FFF2-40B4-BE49-F238E27FC236}">
                <a16:creationId xmlns:a16="http://schemas.microsoft.com/office/drawing/2014/main" id="{C40A20F3-0757-49BF-B8C6-282A98A69479}"/>
              </a:ext>
            </a:extLst>
          </p:cNvPr>
          <p:cNvSpPr>
            <a:spLocks noGrp="1"/>
          </p:cNvSpPr>
          <p:nvPr>
            <p:ph idx="1"/>
          </p:nvPr>
        </p:nvSpPr>
        <p:spPr>
          <a:xfrm>
            <a:off x="688226" y="1063416"/>
            <a:ext cx="8757141" cy="548640"/>
          </a:xfrm>
        </p:spPr>
        <p:txBody>
          <a:bodyPr>
            <a:normAutofit/>
          </a:bodyPr>
          <a:lstStyle/>
          <a:p>
            <a:r>
              <a:rPr lang="zh-CN" altLang="en-US" sz="1400" dirty="0">
                <a:solidFill>
                  <a:schemeClr val="accent6">
                    <a:lumMod val="75000"/>
                  </a:schemeClr>
                </a:solidFill>
              </a:rPr>
              <a:t>中国高等教育研究会   </a:t>
            </a:r>
            <a:r>
              <a:rPr lang="en-US" altLang="zh-CN" sz="1400" dirty="0">
                <a:solidFill>
                  <a:schemeClr val="accent6">
                    <a:lumMod val="75000"/>
                  </a:schemeClr>
                </a:solidFill>
                <a:hlinkClick r:id="rId2">
                  <a:extLst>
                    <a:ext uri="{A12FA001-AC4F-418D-AE19-62706E023703}">
                      <ahyp:hlinkClr xmlns:ahyp="http://schemas.microsoft.com/office/drawing/2018/hyperlinkcolor" val="tx"/>
                    </a:ext>
                  </a:extLst>
                </a:hlinkClick>
              </a:rPr>
              <a:t>https://www.cahe.edu.cn/site/content/11857.html</a:t>
            </a:r>
            <a:br>
              <a:rPr lang="en-US" altLang="zh-CN" sz="1400" dirty="0">
                <a:solidFill>
                  <a:schemeClr val="accent6">
                    <a:lumMod val="75000"/>
                  </a:schemeClr>
                </a:solidFill>
              </a:rPr>
            </a:br>
            <a:endParaRPr lang="zh-CN" altLang="en-US" sz="1400" dirty="0">
              <a:solidFill>
                <a:schemeClr val="accent6">
                  <a:lumMod val="75000"/>
                </a:schemeClr>
              </a:solidFill>
            </a:endParaRPr>
          </a:p>
        </p:txBody>
      </p:sp>
      <p:sp>
        <p:nvSpPr>
          <p:cNvPr id="4" name="灯片编号占位符 3">
            <a:extLst>
              <a:ext uri="{FF2B5EF4-FFF2-40B4-BE49-F238E27FC236}">
                <a16:creationId xmlns:a16="http://schemas.microsoft.com/office/drawing/2014/main" id="{ACA1E55A-AEAC-437C-BA67-0770AE0F8FEA}"/>
              </a:ext>
            </a:extLst>
          </p:cNvPr>
          <p:cNvSpPr>
            <a:spLocks noGrp="1"/>
          </p:cNvSpPr>
          <p:nvPr>
            <p:ph type="sldNum" sz="quarter" idx="12"/>
          </p:nvPr>
        </p:nvSpPr>
        <p:spPr/>
        <p:txBody>
          <a:bodyPr/>
          <a:lstStyle/>
          <a:p>
            <a:fld id="{9FF96B15-8338-45D5-A943-561235072D66}" type="slidenum">
              <a:rPr lang="en-US" altLang="zh-CN" smtClean="0"/>
              <a:pPr/>
              <a:t>6</a:t>
            </a:fld>
            <a:endParaRPr lang="zh-CN" altLang="en-US"/>
          </a:p>
        </p:txBody>
      </p:sp>
      <p:pic>
        <p:nvPicPr>
          <p:cNvPr id="7" name="图片 6">
            <a:extLst>
              <a:ext uri="{FF2B5EF4-FFF2-40B4-BE49-F238E27FC236}">
                <a16:creationId xmlns:a16="http://schemas.microsoft.com/office/drawing/2014/main" id="{A4123EC8-0B99-4FEA-ADD3-97F7D70FA6E2}"/>
              </a:ext>
            </a:extLst>
          </p:cNvPr>
          <p:cNvPicPr>
            <a:picLocks noChangeAspect="1"/>
          </p:cNvPicPr>
          <p:nvPr/>
        </p:nvPicPr>
        <p:blipFill>
          <a:blip r:embed="rId3"/>
          <a:stretch>
            <a:fillRect/>
          </a:stretch>
        </p:blipFill>
        <p:spPr>
          <a:xfrm>
            <a:off x="2052936" y="1384269"/>
            <a:ext cx="3330989" cy="5468646"/>
          </a:xfrm>
          <a:prstGeom prst="rect">
            <a:avLst/>
          </a:prstGeom>
        </p:spPr>
      </p:pic>
      <p:pic>
        <p:nvPicPr>
          <p:cNvPr id="9" name="图片 8">
            <a:extLst>
              <a:ext uri="{FF2B5EF4-FFF2-40B4-BE49-F238E27FC236}">
                <a16:creationId xmlns:a16="http://schemas.microsoft.com/office/drawing/2014/main" id="{2A85091D-6068-49CB-A2DE-E1F66E42BFC3}"/>
              </a:ext>
            </a:extLst>
          </p:cNvPr>
          <p:cNvPicPr>
            <a:picLocks noChangeAspect="1"/>
          </p:cNvPicPr>
          <p:nvPr/>
        </p:nvPicPr>
        <p:blipFill>
          <a:blip r:embed="rId4"/>
          <a:stretch>
            <a:fillRect/>
          </a:stretch>
        </p:blipFill>
        <p:spPr>
          <a:xfrm>
            <a:off x="5631199" y="1384269"/>
            <a:ext cx="4061442" cy="5468646"/>
          </a:xfrm>
          <a:prstGeom prst="rect">
            <a:avLst/>
          </a:prstGeom>
        </p:spPr>
      </p:pic>
    </p:spTree>
    <p:extLst>
      <p:ext uri="{BB962C8B-B14F-4D97-AF65-F5344CB8AC3E}">
        <p14:creationId xmlns:p14="http://schemas.microsoft.com/office/powerpoint/2010/main" val="3316393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83BD4A62-8738-439E-882A-81521039CACA}"/>
              </a:ext>
            </a:extLst>
          </p:cNvPr>
          <p:cNvSpPr>
            <a:spLocks noGrp="1"/>
          </p:cNvSpPr>
          <p:nvPr>
            <p:ph type="title"/>
          </p:nvPr>
        </p:nvSpPr>
        <p:spPr/>
        <p:txBody>
          <a:bodyPr/>
          <a:lstStyle/>
          <a:p>
            <a:r>
              <a:rPr lang="zh-CN" altLang="en-US" dirty="0"/>
              <a:t>中国大学生计算机设计大赛 官网</a:t>
            </a:r>
          </a:p>
        </p:txBody>
      </p:sp>
      <p:sp>
        <p:nvSpPr>
          <p:cNvPr id="13" name="内容占位符 12">
            <a:extLst>
              <a:ext uri="{FF2B5EF4-FFF2-40B4-BE49-F238E27FC236}">
                <a16:creationId xmlns:a16="http://schemas.microsoft.com/office/drawing/2014/main" id="{41777812-5D92-469E-BECF-F1FC63ABE388}"/>
              </a:ext>
            </a:extLst>
          </p:cNvPr>
          <p:cNvSpPr>
            <a:spLocks noGrp="1"/>
          </p:cNvSpPr>
          <p:nvPr>
            <p:ph idx="1"/>
          </p:nvPr>
        </p:nvSpPr>
        <p:spPr/>
        <p:txBody>
          <a:bodyPr/>
          <a:lstStyle/>
          <a:p>
            <a:r>
              <a:rPr lang="zh-CN" altLang="en-US" sz="2400" dirty="0"/>
              <a:t>中国大学生计算机设计大赛（国赛）</a:t>
            </a:r>
            <a:endParaRPr lang="en-US" altLang="zh-CN" sz="2400" dirty="0"/>
          </a:p>
          <a:p>
            <a:pPr lvl="1"/>
            <a:r>
              <a:rPr lang="en-US" altLang="zh-CN" sz="2000" dirty="0"/>
              <a:t>http://jsjds.ruc.edu.cn/</a:t>
            </a:r>
          </a:p>
          <a:p>
            <a:endParaRPr lang="en-US" altLang="zh-CN" sz="2400" dirty="0"/>
          </a:p>
          <a:p>
            <a:r>
              <a:rPr lang="zh-CN" altLang="en-US" sz="2400" dirty="0"/>
              <a:t>中国大学生计算机设计大赛（</a:t>
            </a:r>
            <a:r>
              <a:rPr lang="en-US" altLang="zh-CN" sz="2400" dirty="0"/>
              <a:t>4C</a:t>
            </a:r>
            <a:r>
              <a:rPr lang="zh-CN" altLang="en-US" sz="2400" dirty="0"/>
              <a:t>大赛）简介（安徽省赛</a:t>
            </a:r>
            <a:r>
              <a:rPr lang="en-US" altLang="zh-CN" sz="2400" dirty="0"/>
              <a:t>)</a:t>
            </a:r>
          </a:p>
          <a:p>
            <a:pPr lvl="1"/>
            <a:r>
              <a:rPr lang="en-US" altLang="zh-CN" sz="2000" dirty="0"/>
              <a:t>http://jsjds.ahu.edu.cn/</a:t>
            </a:r>
          </a:p>
          <a:p>
            <a:pPr marL="457200" lvl="1" indent="0">
              <a:buNone/>
            </a:pPr>
            <a:endParaRPr lang="zh-CN" altLang="en-US" dirty="0"/>
          </a:p>
        </p:txBody>
      </p:sp>
      <p:sp>
        <p:nvSpPr>
          <p:cNvPr id="5" name="灯片编号占位符 4">
            <a:extLst>
              <a:ext uri="{FF2B5EF4-FFF2-40B4-BE49-F238E27FC236}">
                <a16:creationId xmlns:a16="http://schemas.microsoft.com/office/drawing/2014/main" id="{2608F7DA-35FC-41C7-86C4-A31E6FFA97F7}"/>
              </a:ext>
            </a:extLst>
          </p:cNvPr>
          <p:cNvSpPr>
            <a:spLocks noGrp="1"/>
          </p:cNvSpPr>
          <p:nvPr>
            <p:ph type="sldNum" sz="quarter" idx="12"/>
          </p:nvPr>
        </p:nvSpPr>
        <p:spPr/>
        <p:txBody>
          <a:bodyPr/>
          <a:lstStyle/>
          <a:p>
            <a:fld id="{9FF96B15-8338-45D5-A943-561235072D66}" type="slidenum">
              <a:rPr lang="en-US" altLang="zh-CN" smtClean="0"/>
              <a:pPr/>
              <a:t>7</a:t>
            </a:fld>
            <a:endParaRPr lang="zh-CN" altLang="en-US"/>
          </a:p>
        </p:txBody>
      </p:sp>
    </p:spTree>
    <p:extLst>
      <p:ext uri="{BB962C8B-B14F-4D97-AF65-F5344CB8AC3E}">
        <p14:creationId xmlns:p14="http://schemas.microsoft.com/office/powerpoint/2010/main" val="4175922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499880-86D7-4BA4-9D0A-91AC4D14462C}"/>
              </a:ext>
            </a:extLst>
          </p:cNvPr>
          <p:cNvSpPr>
            <a:spLocks noGrp="1"/>
          </p:cNvSpPr>
          <p:nvPr>
            <p:ph type="title"/>
          </p:nvPr>
        </p:nvSpPr>
        <p:spPr/>
        <p:txBody>
          <a:bodyPr/>
          <a:lstStyle/>
          <a:p>
            <a:r>
              <a:rPr lang="en-US" altLang="zh-CN" dirty="0"/>
              <a:t>“</a:t>
            </a:r>
            <a:r>
              <a:rPr lang="zh-CN" altLang="en-US" b="1" dirty="0"/>
              <a:t>五、大赛对象与竞赛分类</a:t>
            </a:r>
            <a:r>
              <a:rPr lang="en-US" altLang="zh-CN" dirty="0"/>
              <a:t>”</a:t>
            </a:r>
            <a:endParaRPr lang="zh-CN" altLang="en-US" dirty="0"/>
          </a:p>
        </p:txBody>
      </p:sp>
      <p:sp>
        <p:nvSpPr>
          <p:cNvPr id="3" name="内容占位符 2">
            <a:extLst>
              <a:ext uri="{FF2B5EF4-FFF2-40B4-BE49-F238E27FC236}">
                <a16:creationId xmlns:a16="http://schemas.microsoft.com/office/drawing/2014/main" id="{478C0B1B-7E13-413D-8CC9-406B236BECE6}"/>
              </a:ext>
            </a:extLst>
          </p:cNvPr>
          <p:cNvSpPr>
            <a:spLocks noGrp="1"/>
          </p:cNvSpPr>
          <p:nvPr>
            <p:ph idx="1"/>
          </p:nvPr>
        </p:nvSpPr>
        <p:spPr>
          <a:xfrm>
            <a:off x="1154954" y="2331720"/>
            <a:ext cx="10192749" cy="4105656"/>
          </a:xfrm>
        </p:spPr>
        <p:txBody>
          <a:bodyPr>
            <a:normAutofit/>
          </a:bodyPr>
          <a:lstStyle/>
          <a:p>
            <a:pPr>
              <a:lnSpc>
                <a:spcPct val="150000"/>
              </a:lnSpc>
            </a:pPr>
            <a:r>
              <a:rPr lang="zh-CN" altLang="en-US" sz="2400" dirty="0"/>
              <a:t>（一）中国大学生计算机设计大赛的国赛的参赛对象是当年本科所有专业的在校学生。本赛事只服务于当年在校的各专业的本科生，重点是服务于计算机的基本知识、基本技术、基本技能的应用。</a:t>
            </a:r>
          </a:p>
          <a:p>
            <a:pPr>
              <a:lnSpc>
                <a:spcPct val="150000"/>
              </a:lnSpc>
            </a:pPr>
            <a:r>
              <a:rPr lang="zh-CN" altLang="en-US" sz="2400" dirty="0"/>
              <a:t>（二）中国大学生计算机设计大赛竞赛内容目前分设：软件应用与开发、微课与教学辅助、物联网应用、大数据应用、人工智能应用、信息可视化设计、数媒静态设计、数媒动漫与短片、数媒游戏与交互设计，以及计算机音乐创作等类别。</a:t>
            </a:r>
          </a:p>
          <a:p>
            <a:endParaRPr lang="zh-CN" altLang="en-US" dirty="0"/>
          </a:p>
        </p:txBody>
      </p:sp>
      <p:sp>
        <p:nvSpPr>
          <p:cNvPr id="4" name="灯片编号占位符 3">
            <a:extLst>
              <a:ext uri="{FF2B5EF4-FFF2-40B4-BE49-F238E27FC236}">
                <a16:creationId xmlns:a16="http://schemas.microsoft.com/office/drawing/2014/main" id="{C366753E-A7AB-4197-B620-9DB1966D0C29}"/>
              </a:ext>
            </a:extLst>
          </p:cNvPr>
          <p:cNvSpPr>
            <a:spLocks noGrp="1"/>
          </p:cNvSpPr>
          <p:nvPr>
            <p:ph type="sldNum" sz="quarter" idx="12"/>
          </p:nvPr>
        </p:nvSpPr>
        <p:spPr/>
        <p:txBody>
          <a:bodyPr/>
          <a:lstStyle/>
          <a:p>
            <a:fld id="{9FF96B15-8338-45D5-A943-561235072D66}" type="slidenum">
              <a:rPr lang="en-US" altLang="zh-CN" smtClean="0"/>
              <a:pPr/>
              <a:t>8</a:t>
            </a:fld>
            <a:endParaRPr lang="zh-CN" altLang="en-US"/>
          </a:p>
        </p:txBody>
      </p:sp>
    </p:spTree>
    <p:extLst>
      <p:ext uri="{BB962C8B-B14F-4D97-AF65-F5344CB8AC3E}">
        <p14:creationId xmlns:p14="http://schemas.microsoft.com/office/powerpoint/2010/main" val="193253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55BF38-E71B-4253-960F-BD29B67937BA}"/>
              </a:ext>
            </a:extLst>
          </p:cNvPr>
          <p:cNvSpPr>
            <a:spLocks noGrp="1"/>
          </p:cNvSpPr>
          <p:nvPr>
            <p:ph type="title"/>
          </p:nvPr>
        </p:nvSpPr>
        <p:spPr/>
        <p:txBody>
          <a:bodyPr/>
          <a:lstStyle/>
          <a:p>
            <a:r>
              <a:rPr lang="en-US" altLang="zh-CN" dirty="0"/>
              <a:t>“</a:t>
            </a:r>
            <a:r>
              <a:rPr lang="zh-CN" altLang="en-US" b="1" dirty="0"/>
              <a:t>六、大赛现况</a:t>
            </a:r>
            <a:r>
              <a:rPr lang="en-US" altLang="zh-CN" dirty="0"/>
              <a:t>”</a:t>
            </a:r>
            <a:endParaRPr lang="zh-CN" altLang="en-US" dirty="0"/>
          </a:p>
        </p:txBody>
      </p:sp>
      <p:sp>
        <p:nvSpPr>
          <p:cNvPr id="3" name="内容占位符 2">
            <a:extLst>
              <a:ext uri="{FF2B5EF4-FFF2-40B4-BE49-F238E27FC236}">
                <a16:creationId xmlns:a16="http://schemas.microsoft.com/office/drawing/2014/main" id="{D852E7EA-7E1F-4153-8C80-2CAB69794996}"/>
              </a:ext>
            </a:extLst>
          </p:cNvPr>
          <p:cNvSpPr>
            <a:spLocks noGrp="1"/>
          </p:cNvSpPr>
          <p:nvPr>
            <p:ph idx="1"/>
          </p:nvPr>
        </p:nvSpPr>
        <p:spPr>
          <a:xfrm>
            <a:off x="1154955" y="2331720"/>
            <a:ext cx="9406365" cy="3877056"/>
          </a:xfrm>
        </p:spPr>
        <p:txBody>
          <a:bodyPr/>
          <a:lstStyle/>
          <a:p>
            <a:pPr>
              <a:lnSpc>
                <a:spcPct val="150000"/>
              </a:lnSpc>
            </a:pPr>
            <a:r>
              <a:rPr lang="zh-CN" altLang="en-US" dirty="0"/>
              <a:t>要求校级初赛上推省级赛的比例不能高于参加校级赛有效作品数的</a:t>
            </a:r>
            <a:r>
              <a:rPr lang="en-US" altLang="zh-CN" dirty="0"/>
              <a:t>50%</a:t>
            </a:r>
            <a:r>
              <a:rPr lang="zh-CN" altLang="en-US" dirty="0"/>
              <a:t>，省级赛（含省级直报赛区）上推国赛的比例不能高于参加省级赛有效作品数的</a:t>
            </a:r>
            <a:r>
              <a:rPr lang="en-US" altLang="zh-CN" dirty="0"/>
              <a:t>30%</a:t>
            </a:r>
            <a:r>
              <a:rPr lang="zh-CN" altLang="en-US" dirty="0"/>
              <a:t>。</a:t>
            </a:r>
          </a:p>
          <a:p>
            <a:pPr>
              <a:lnSpc>
                <a:spcPct val="150000"/>
              </a:lnSpc>
            </a:pPr>
            <a:r>
              <a:rPr lang="zh-CN" altLang="en-US" dirty="0"/>
              <a:t>省级赛（含省级直报赛区）的奖项由省级赛组委会自行设置。</a:t>
            </a:r>
            <a:br>
              <a:rPr lang="en-US" altLang="zh-CN" dirty="0"/>
            </a:br>
            <a:r>
              <a:rPr lang="zh-CN" altLang="en-US" dirty="0"/>
              <a:t>建议省级赛一等奖占参加省级赛有效作品数</a:t>
            </a:r>
            <a:r>
              <a:rPr lang="en-US" altLang="zh-CN" dirty="0"/>
              <a:t>10%, </a:t>
            </a:r>
            <a:r>
              <a:rPr lang="zh-CN" altLang="en-US" dirty="0"/>
              <a:t>二等奖占</a:t>
            </a:r>
            <a:r>
              <a:rPr lang="en-US" altLang="zh-CN" dirty="0"/>
              <a:t>20%, </a:t>
            </a:r>
            <a:r>
              <a:rPr lang="zh-CN" altLang="en-US" dirty="0"/>
              <a:t>三等奖占</a:t>
            </a:r>
            <a:r>
              <a:rPr lang="en-US" altLang="zh-CN" dirty="0"/>
              <a:t>30-40%</a:t>
            </a:r>
            <a:r>
              <a:rPr lang="zh-CN" altLang="en-US" dirty="0"/>
              <a:t>。</a:t>
            </a:r>
          </a:p>
        </p:txBody>
      </p:sp>
      <p:sp>
        <p:nvSpPr>
          <p:cNvPr id="4" name="灯片编号占位符 3">
            <a:extLst>
              <a:ext uri="{FF2B5EF4-FFF2-40B4-BE49-F238E27FC236}">
                <a16:creationId xmlns:a16="http://schemas.microsoft.com/office/drawing/2014/main" id="{E21391E0-B8DE-4D4A-9058-06946D152CC6}"/>
              </a:ext>
            </a:extLst>
          </p:cNvPr>
          <p:cNvSpPr>
            <a:spLocks noGrp="1"/>
          </p:cNvSpPr>
          <p:nvPr>
            <p:ph type="sldNum" sz="quarter" idx="12"/>
          </p:nvPr>
        </p:nvSpPr>
        <p:spPr/>
        <p:txBody>
          <a:bodyPr/>
          <a:lstStyle/>
          <a:p>
            <a:fld id="{9FF96B15-8338-45D5-A943-561235072D66}" type="slidenum">
              <a:rPr lang="en-US" altLang="zh-CN" smtClean="0"/>
              <a:pPr/>
              <a:t>9</a:t>
            </a:fld>
            <a:endParaRPr lang="zh-CN" altLang="en-US"/>
          </a:p>
        </p:txBody>
      </p:sp>
    </p:spTree>
    <p:extLst>
      <p:ext uri="{BB962C8B-B14F-4D97-AF65-F5344CB8AC3E}">
        <p14:creationId xmlns:p14="http://schemas.microsoft.com/office/powerpoint/2010/main" val="12118520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Office_30104311_TF66741836" id="{8004120B-6F2B-413E-888D-18E952BBBCD8}" vid="{D2593CD3-2F4D-43E9-97E1-02308C80FCE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883E0B16-80BF-4868-8813-6B17170D724D}">
  <ds:schemaRefs>
    <ds:schemaRef ds:uri="http://schemas.microsoft.com/sharepoint/v3/contenttype/forms"/>
  </ds:schemaRefs>
</ds:datastoreItem>
</file>

<file path=customXml/itemProps2.xml><?xml version="1.0" encoding="utf-8"?>
<ds:datastoreItem xmlns:ds="http://schemas.openxmlformats.org/officeDocument/2006/customXml" ds:itemID="{3BFA294F-07D1-46AB-ABEC-1B0200FE30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A1C8E2-513F-4C9C-99C7-9AE0E7429B06}">
  <ds:schemaRefs>
    <ds:schemaRef ds:uri="fb0879af-3eba-417a-a55a-ffe6dcd6ca77"/>
    <ds:schemaRef ds:uri="http://schemas.microsoft.com/office/2006/documentManagement/types"/>
    <ds:schemaRef ds:uri="http://schemas.microsoft.com/sharepoint/v3"/>
    <ds:schemaRef ds:uri="http://purl.org/dc/dcmitype/"/>
    <ds:schemaRef ds:uri="http://schemas.openxmlformats.org/package/2006/metadata/core-properties"/>
    <ds:schemaRef ds:uri="6dc4bcd6-49db-4c07-9060-8acfc67cef9f"/>
    <ds:schemaRef ds:uri="http://purl.org/dc/elements/1.1/"/>
    <ds:schemaRef ds:uri="http://schemas.microsoft.com/office/2006/metadata/properties"/>
    <ds:schemaRef ds:uri="http://schemas.microsoft.com/office/infopath/2007/PartnerControl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TM03457491[[fn=大都市]]</Template>
  <TotalTime>0</TotalTime>
  <Words>2663</Words>
  <Application>Microsoft Office PowerPoint</Application>
  <PresentationFormat>宽屏</PresentationFormat>
  <Paragraphs>158</Paragraphs>
  <Slides>22</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-apple-system</vt:lpstr>
      <vt:lpstr>Microsoft YaHei UI</vt:lpstr>
      <vt:lpstr>宋体</vt:lpstr>
      <vt:lpstr>微软雅黑</vt:lpstr>
      <vt:lpstr>Arial</vt:lpstr>
      <vt:lpstr>Wingdings</vt:lpstr>
      <vt:lpstr>Wingdings 3</vt:lpstr>
      <vt:lpstr>离子会议室</vt:lpstr>
      <vt:lpstr>计算机设计大赛解读与咨询会</vt:lpstr>
      <vt:lpstr>安徽省大学生学科和技能竞赛A类项目列表（2019年版）</vt:lpstr>
      <vt:lpstr>安徽省大学生学科和技能竞赛B类项目列表（2019年版）</vt:lpstr>
      <vt:lpstr>安徽省大学生学科和技能竞赛B类项目列表（2019年版）</vt:lpstr>
      <vt:lpstr>安徽省大学生学科和技能竞赛B类项目列表（2019年版）</vt:lpstr>
      <vt:lpstr>2019全国普通高校学科竞赛排行榜</vt:lpstr>
      <vt:lpstr>中国大学生计算机设计大赛 官网</vt:lpstr>
      <vt:lpstr>“五、大赛对象与竞赛分类”</vt:lpstr>
      <vt:lpstr>“六、大赛现况”</vt:lpstr>
      <vt:lpstr>PowerPoint 演示文稿</vt:lpstr>
      <vt:lpstr>1．软件应用与开发</vt:lpstr>
      <vt:lpstr>2．微课与教学辅助</vt:lpstr>
      <vt:lpstr>3．物联网应用</vt:lpstr>
      <vt:lpstr>4．大数据应用</vt:lpstr>
      <vt:lpstr>5．人工智能应用</vt:lpstr>
      <vt:lpstr>6. 信息可视化设计</vt:lpstr>
      <vt:lpstr>信息可视化类</vt:lpstr>
      <vt:lpstr>PowerPoint 演示文稿</vt:lpstr>
      <vt:lpstr>一些可视化作品样例</vt:lpstr>
      <vt:lpstr>开发工具</vt:lpstr>
      <vt:lpstr>常见问题</vt:lpstr>
      <vt:lpstr>谢谢聆听，欢迎提问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2021-03-19T02:42:36Z</dcterms:created>
  <dcterms:modified xsi:type="dcterms:W3CDTF">2021-03-19T05:18:50Z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