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21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be1f6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be1f6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be1f64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be1f64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be1f64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be1f64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be1f64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be1f64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e1f64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be1f64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b2f5a09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b2f5a0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b2f5a09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b2f5a09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46029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e46029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e46029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e46029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e46029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e46029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46029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46029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e46029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e46029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be1f64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be1f64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03275" y="313825"/>
            <a:ext cx="5474400" cy="29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1: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Servidor web</a:t>
            </a:r>
            <a:br>
              <a:rPr b="1" lang="e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Siemenes</a:t>
            </a:r>
            <a:br>
              <a:rPr b="1" lang="e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S7-1200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50" y="901798"/>
            <a:ext cx="2257925" cy="22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33900" y="3681825"/>
            <a:ext cx="30762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Integrantes:</a:t>
            </a:r>
            <a:endParaRPr b="1" sz="15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Alfonso Barguilla 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Alejandro Díaz de Otalora 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Rafael Hernández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72425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Web MANUAL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6425"/>
            <a:ext cx="8520601" cy="39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3" y="1093850"/>
            <a:ext cx="8370482" cy="3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72425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Web AUTOMÁTICO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923700" y="2171250"/>
            <a:ext cx="129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080" y="1485771"/>
            <a:ext cx="3093850" cy="30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87450"/>
            <a:ext cx="274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50" y="2920575"/>
            <a:ext cx="4158151" cy="19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686" y="191725"/>
            <a:ext cx="5080627" cy="285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LEMC25LT-500"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600" y="2942750"/>
            <a:ext cx="3000650" cy="18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6018500" y="344575"/>
            <a:ext cx="30762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 u="sng">
                <a:latin typeface="Courier New"/>
                <a:ea typeface="Courier New"/>
                <a:cs typeface="Courier New"/>
                <a:sym typeface="Courier New"/>
              </a:rPr>
              <a:t>Integrantes:</a:t>
            </a:r>
            <a:endParaRPr b="1" sz="15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Alfonso Barguilla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Alejandro Díaz de Otalora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Rafael Hernández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Introducción: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BatCode?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292650" y="1228675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hacen?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156775" y="1228675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¿Objetivo?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3" y="1699725"/>
            <a:ext cx="2003575" cy="20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3755850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Empresa de desarrollo Web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92650" y="1842550"/>
            <a:ext cx="2558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Desarrollar aplicaciones web </a:t>
            </a: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adaptadas.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72000" y="3321625"/>
            <a:ext cx="3000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Petición</a:t>
            </a:r>
            <a:b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Análisis y diseño</a:t>
            </a:r>
            <a:b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Desarrollo</a:t>
            </a:r>
            <a:b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Entrega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521700" y="2768325"/>
            <a:ext cx="2003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¿Cómo?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156775" y="2144425"/>
            <a:ext cx="2558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Mejorar, aprender y obtener experiencia con cada nuevo proyecto.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53900" y="332450"/>
            <a:ext cx="1311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Reto 1:</a:t>
            </a:r>
            <a:endParaRPr sz="43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668175" y="380900"/>
            <a:ext cx="69552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Creación de interfaz gráfica para un autómata con acceso http, con todo lo que ello conlleva.</a:t>
            </a:r>
            <a:endParaRPr/>
          </a:p>
        </p:txBody>
      </p:sp>
      <p:pic>
        <p:nvPicPr>
          <p:cNvPr descr="Resultado de imagen de LEMC25LT-500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0" y="2571750"/>
            <a:ext cx="3000650" cy="1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625" y="1706223"/>
            <a:ext cx="4538651" cy="2302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>
            <a:off x="3114000" y="2353950"/>
            <a:ext cx="1684200" cy="435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3174800" y="3297800"/>
            <a:ext cx="1705500" cy="477600"/>
          </a:xfrm>
          <a:prstGeom prst="straightConnector1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217600" y="3915475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PANEL WEB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95850" y="4283650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AUTÓMATA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Seguimiento												Trello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50" y="1200675"/>
            <a:ext cx="6648100" cy="3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									GitHub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1307325"/>
            <a:ext cx="54387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Y PROTOTIPADO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3011" l="4320" r="10797" t="2055"/>
          <a:stretch/>
        </p:blipFill>
        <p:spPr>
          <a:xfrm>
            <a:off x="311700" y="1591000"/>
            <a:ext cx="4598525" cy="22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24253" r="31561" t="0"/>
          <a:stretch/>
        </p:blipFill>
        <p:spPr>
          <a:xfrm rot="5400000">
            <a:off x="5537988" y="1193212"/>
            <a:ext cx="2747725" cy="33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331613" y="3985450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DISEÑO DESKTOP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632488" y="4346625"/>
            <a:ext cx="2558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DISEÑO MÓVIL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6959" t="0"/>
          <a:stretch/>
        </p:blipFill>
        <p:spPr>
          <a:xfrm>
            <a:off x="469375" y="203388"/>
            <a:ext cx="5198976" cy="47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494" y="203388"/>
            <a:ext cx="2293032" cy="47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7415" t="0"/>
          <a:stretch/>
        </p:blipFill>
        <p:spPr>
          <a:xfrm>
            <a:off x="2221911" y="311150"/>
            <a:ext cx="4700175" cy="45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5" y="84500"/>
            <a:ext cx="8843549" cy="49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