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76" r:id="rId14"/>
    <p:sldId id="277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5613" autoAdjust="0"/>
  </p:normalViewPr>
  <p:slideViewPr>
    <p:cSldViewPr snapToGrid="0">
      <p:cViewPr varScale="1">
        <p:scale>
          <a:sx n="68" d="100"/>
          <a:sy n="68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Picture is wrong!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Total number of possible games</a:t>
            </a:r>
            <a:r>
              <a:rPr lang="en-GB" baseline="0" dirty="0" smtClean="0"/>
              <a:t> is 7 * 7 * ….7  with is 7 ^ 42  (well slightly less but still lots)</a:t>
            </a:r>
          </a:p>
          <a:p>
            <a:r>
              <a:rPr lang="en-GB" baseline="0" dirty="0" smtClean="0"/>
              <a:t>These are too many to try out in your turn.  So you can either just examine all the moves to a given depth (Mini-max)</a:t>
            </a:r>
          </a:p>
          <a:p>
            <a:r>
              <a:rPr lang="en-GB" baseline="0" dirty="0" smtClean="0"/>
              <a:t>Of you can examine a selection of moves to their completion  (Monte </a:t>
            </a:r>
            <a:r>
              <a:rPr lang="en-GB" baseline="0" dirty="0" err="1" smtClean="0"/>
              <a:t>carlo</a:t>
            </a:r>
            <a:r>
              <a:rPr lang="en-GB" baseline="0" dirty="0" smtClean="0"/>
              <a:t> search)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Build</a:t>
            </a:r>
            <a:r>
              <a:rPr lang="en-GB" baseline="0" dirty="0" smtClean="0"/>
              <a:t> the tree to a fixed depth.   The deeper the better but takes longer to calculate</a:t>
            </a:r>
          </a:p>
          <a:p>
            <a:r>
              <a:rPr lang="en-GB" baseline="0" dirty="0" smtClean="0"/>
              <a:t>Assign each terminal node a score.   A big +</a:t>
            </a:r>
            <a:r>
              <a:rPr lang="en-GB" baseline="0" dirty="0" err="1" smtClean="0"/>
              <a:t>ve</a:t>
            </a:r>
            <a:r>
              <a:rPr lang="en-GB" baseline="0" dirty="0" smtClean="0"/>
              <a:t> score for a win,  a big –</a:t>
            </a:r>
            <a:r>
              <a:rPr lang="en-GB" baseline="0" dirty="0" err="1" smtClean="0"/>
              <a:t>ve</a:t>
            </a:r>
            <a:r>
              <a:rPr lang="en-GB" baseline="0" dirty="0" smtClean="0"/>
              <a:t> score for a lose,  and 0 for a draw</a:t>
            </a:r>
          </a:p>
          <a:p>
            <a:r>
              <a:rPr lang="en-GB" baseline="0" dirty="0" smtClean="0"/>
              <a:t>Take the largest values</a:t>
            </a:r>
          </a:p>
          <a:p>
            <a:r>
              <a:rPr lang="en-GB" baseline="0" dirty="0" smtClean="0"/>
              <a:t>Nodes without children must be terminal nodes.   Let’s say these were all draws but this was a win for yellow</a:t>
            </a:r>
          </a:p>
          <a:p>
            <a:r>
              <a:rPr lang="en-GB" baseline="0" dirty="0" smtClean="0"/>
              <a:t>Then take the smallest values</a:t>
            </a:r>
          </a:p>
          <a:p>
            <a:r>
              <a:rPr lang="en-GB" baseline="0" dirty="0" smtClean="0"/>
              <a:t>And then the largest</a:t>
            </a:r>
          </a:p>
          <a:p>
            <a:r>
              <a:rPr lang="en-GB" baseline="0" dirty="0" smtClean="0"/>
              <a:t>So the best red can hope for is a draw</a:t>
            </a:r>
            <a:endParaRPr lang="en-GB" dirty="0" smtClean="0"/>
          </a:p>
          <a:p>
            <a:r>
              <a:rPr lang="en-GB" dirty="0" smtClean="0"/>
              <a:t>The challenge is a good scoring algorithm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9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Simplified!</a:t>
            </a:r>
          </a:p>
          <a:p>
            <a:r>
              <a:rPr lang="en-GB" dirty="0" smtClean="0"/>
              <a:t>Play all possible moves to give depth</a:t>
            </a:r>
          </a:p>
          <a:p>
            <a:r>
              <a:rPr lang="en-GB" dirty="0" smtClean="0"/>
              <a:t>From there</a:t>
            </a:r>
            <a:r>
              <a:rPr lang="en-GB" baseline="0" dirty="0" smtClean="0"/>
              <a:t> play a set of random games till their completion</a:t>
            </a:r>
          </a:p>
          <a:p>
            <a:r>
              <a:rPr lang="en-GB" baseline="0" dirty="0" smtClean="0"/>
              <a:t>From the root node,  work out which initial move won the most games on the average</a:t>
            </a:r>
          </a:p>
          <a:p>
            <a:r>
              <a:rPr lang="en-GB" baseline="0" dirty="0" smtClean="0"/>
              <a:t>Play that move</a:t>
            </a:r>
          </a:p>
          <a:p>
            <a:r>
              <a:rPr lang="en-GB" baseline="0" dirty="0" smtClean="0"/>
              <a:t>Requires no knowledge of the game</a:t>
            </a:r>
          </a:p>
          <a:p>
            <a:r>
              <a:rPr lang="en-GB" baseline="0" dirty="0" smtClean="0"/>
              <a:t>The more random games you play the better the move</a:t>
            </a:r>
          </a:p>
          <a:p>
            <a:r>
              <a:rPr lang="en-GB" baseline="0" dirty="0" smtClean="0"/>
              <a:t>Not are strong as Mini-max</a:t>
            </a:r>
          </a:p>
          <a:p>
            <a:r>
              <a:rPr lang="en-GB" baseline="0" dirty="0" smtClean="0"/>
              <a:t>Can you Monte Carlo tree search to give better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5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permitting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 </a:t>
            </a:r>
            <a:r>
              <a:rPr lang="en-GB" smtClean="0"/>
              <a:t>add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on the hand outs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URLs you will need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5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Is there anyone who wants to use a different language?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2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0,0 is bottom left</a:t>
            </a:r>
          </a:p>
          <a:p>
            <a:r>
              <a:rPr lang="en-GB" dirty="0" smtClean="0"/>
              <a:t>7</a:t>
            </a:r>
            <a:r>
              <a:rPr lang="en-GB" baseline="0" dirty="0" smtClean="0"/>
              <a:t> columns</a:t>
            </a:r>
          </a:p>
          <a:p>
            <a:r>
              <a:rPr lang="en-GB" baseline="0" dirty="0" smtClean="0"/>
              <a:t>6 rows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9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take what ever approach</a:t>
            </a:r>
            <a:r>
              <a:rPr lang="en-GB" baseline="0" dirty="0" smtClean="0"/>
              <a:t> you wish,  but here are some suggestions: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Logical thinking – if I play here,  then I will lose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3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rkCodeDojo/Connect4/tree/master/Connect4.ExampleB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yBowes/konnect4client" TargetMode="External"/><Relationship Id="rId4" Type="http://schemas.openxmlformats.org/officeDocument/2006/relationships/hyperlink" Target="https://github.com/YorkCodeDojo/Connect4/tree/master/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rkdojoconnect4.azurewebsite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rkdojoconnect4.azurewebsites.net/api/" TargetMode="External"/><Relationship Id="rId4" Type="http://schemas.openxmlformats.org/officeDocument/2006/relationships/hyperlink" Target="http://yorkdojoconnect4.azurewebsites.net/Swagg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69" y="1687122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9518"/>
          </a:xfrm>
        </p:spPr>
        <p:txBody>
          <a:bodyPr/>
          <a:lstStyle/>
          <a:p>
            <a:r>
              <a:rPr lang="en-GB" dirty="0" smtClean="0"/>
              <a:t>Connect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364" y="1687122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David Betteridge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MakeMove</a:t>
            </a:r>
            <a:r>
              <a:rPr lang="en-GB" dirty="0" smtClean="0"/>
              <a:t>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Places your piece into a column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Parameters:</a:t>
            </a:r>
          </a:p>
          <a:p>
            <a:r>
              <a:rPr lang="en-GB" sz="2000" dirty="0" err="1" smtClean="0"/>
              <a:t>PlayerID</a:t>
            </a:r>
            <a:endParaRPr lang="en-GB" sz="2000" dirty="0" smtClean="0"/>
          </a:p>
          <a:p>
            <a:r>
              <a:rPr lang="en-GB" sz="2000" dirty="0" err="1" smtClean="0"/>
              <a:t>ColumnNumber</a:t>
            </a:r>
            <a:endParaRPr lang="en-GB" sz="2000" dirty="0" smtClean="0"/>
          </a:p>
          <a:p>
            <a:r>
              <a:rPr lang="en-GB" sz="2000" dirty="0" smtClean="0"/>
              <a:t>Password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Returns:</a:t>
            </a:r>
          </a:p>
          <a:p>
            <a:r>
              <a:rPr lang="en-GB" sz="2000" dirty="0" smtClean="0"/>
              <a:t>Nothing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MakeMove?playerID</a:t>
            </a:r>
            <a:r>
              <a:rPr lang="en-GB" sz="2000" dirty="0" smtClean="0"/>
              <a:t>=1234567&amp;ColumnNumber=2&amp;Password=secret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16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NewGame</a:t>
            </a:r>
            <a:r>
              <a:rPr lang="en-GB" dirty="0" smtClean="0"/>
              <a:t>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Clears the board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Parameters:</a:t>
            </a:r>
          </a:p>
          <a:p>
            <a:r>
              <a:rPr lang="en-GB" sz="2000" dirty="0" err="1" smtClean="0"/>
              <a:t>PlayerID</a:t>
            </a:r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Returns:</a:t>
            </a:r>
          </a:p>
          <a:p>
            <a:r>
              <a:rPr lang="en-GB" sz="2000" dirty="0" smtClean="0"/>
              <a:t>Nothing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NewGame?playerID</a:t>
            </a:r>
            <a:r>
              <a:rPr lang="en-GB" sz="2000" dirty="0" smtClean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60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310" y="365125"/>
            <a:ext cx="9893490" cy="1325563"/>
          </a:xfrm>
        </p:spPr>
        <p:txBody>
          <a:bodyPr/>
          <a:lstStyle/>
          <a:p>
            <a:r>
              <a:rPr lang="en-GB" dirty="0" smtClean="0"/>
              <a:t>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825625"/>
            <a:ext cx="9784307" cy="4351338"/>
          </a:xfrm>
        </p:spPr>
        <p:txBody>
          <a:bodyPr/>
          <a:lstStyle/>
          <a:p>
            <a:r>
              <a:rPr lang="en-GB" dirty="0" smtClean="0"/>
              <a:t>Random Play</a:t>
            </a:r>
          </a:p>
          <a:p>
            <a:r>
              <a:rPr lang="en-GB" dirty="0" smtClean="0"/>
              <a:t>Systematic (left to right)</a:t>
            </a:r>
          </a:p>
          <a:p>
            <a:r>
              <a:rPr lang="en-GB" dirty="0" smtClean="0"/>
              <a:t>Logical thinking</a:t>
            </a:r>
          </a:p>
          <a:p>
            <a:r>
              <a:rPr lang="en-GB" dirty="0" smtClean="0"/>
              <a:t>Minimax</a:t>
            </a:r>
          </a:p>
          <a:p>
            <a:r>
              <a:rPr lang="en-GB" dirty="0" smtClean="0"/>
              <a:t>Minimax with Alpha-Beta pruning</a:t>
            </a:r>
          </a:p>
          <a:p>
            <a:r>
              <a:rPr lang="en-GB" dirty="0" smtClean="0"/>
              <a:t>Monte Carlo</a:t>
            </a:r>
            <a:r>
              <a:rPr lang="en-GB" dirty="0"/>
              <a:t> </a:t>
            </a:r>
            <a:r>
              <a:rPr lang="en-GB" dirty="0" smtClean="0"/>
              <a:t>Search</a:t>
            </a:r>
          </a:p>
          <a:p>
            <a:r>
              <a:rPr lang="en-GB" dirty="0" smtClean="0"/>
              <a:t>Monte Carlo Tree 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1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28" y="365125"/>
            <a:ext cx="10080171" cy="1325563"/>
          </a:xfrm>
        </p:spPr>
        <p:txBody>
          <a:bodyPr/>
          <a:lstStyle/>
          <a:p>
            <a:r>
              <a:rPr lang="en-GB" dirty="0" smtClean="0"/>
              <a:t>Possible Moves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64" y="1180241"/>
            <a:ext cx="1200549" cy="900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0623" y="172255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Yellow to play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3488" y="2475114"/>
            <a:ext cx="1165448" cy="87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7107" y="2484099"/>
            <a:ext cx="1165448" cy="874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0727" y="2484099"/>
            <a:ext cx="1165448" cy="874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9613" y="2484099"/>
            <a:ext cx="1165448" cy="874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8927" y="2484099"/>
            <a:ext cx="1165448" cy="87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18241" y="2484099"/>
            <a:ext cx="1165448" cy="8740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66368" y="2484099"/>
            <a:ext cx="1165448" cy="874086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>
            <a:off x="6335539" y="2080653"/>
            <a:ext cx="6798" cy="40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2249092" y="2080974"/>
            <a:ext cx="3496296" cy="4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6942612" y="2079047"/>
            <a:ext cx="3493600" cy="39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00533" y="2081938"/>
            <a:ext cx="2115514" cy="40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37556" y="2091886"/>
            <a:ext cx="832298" cy="37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6335539" y="2080653"/>
            <a:ext cx="919934" cy="4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98339" y="2091886"/>
            <a:ext cx="2172205" cy="37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8" y="4133625"/>
            <a:ext cx="1266671" cy="9500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94" y="4152881"/>
            <a:ext cx="1266671" cy="9500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44" y="4152880"/>
            <a:ext cx="1266671" cy="9500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80" y="4152880"/>
            <a:ext cx="1266671" cy="9500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296" y="4152880"/>
            <a:ext cx="1266671" cy="9500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2" y="4152880"/>
            <a:ext cx="1266671" cy="9500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28" y="4133626"/>
            <a:ext cx="1266671" cy="950003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1680593" y="3358185"/>
            <a:ext cx="94448" cy="7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22922" y="3358184"/>
            <a:ext cx="1314889" cy="77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16134" y="3358185"/>
            <a:ext cx="2681855" cy="77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80279" y="3377439"/>
            <a:ext cx="4496721" cy="75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34" idx="0"/>
          </p:cNvCxnSpPr>
          <p:nvPr/>
        </p:nvCxnSpPr>
        <p:spPr>
          <a:xfrm>
            <a:off x="2249092" y="3358185"/>
            <a:ext cx="5247540" cy="79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73629" y="3377439"/>
            <a:ext cx="6015783" cy="7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830183" y="3336037"/>
            <a:ext cx="7217331" cy="7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11351" y="3635829"/>
            <a:ext cx="134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Red To Play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9642555" y="848792"/>
            <a:ext cx="234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Branching Factor = 7</a:t>
            </a:r>
            <a:endParaRPr lang="en-GB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487883" y="1218124"/>
            <a:ext cx="1061836" cy="86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95525" y="1703941"/>
            <a:ext cx="15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Depth = 42</a:t>
            </a:r>
            <a:endParaRPr lang="en-GB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505063" y="2276918"/>
            <a:ext cx="40943" cy="387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2" y="365125"/>
            <a:ext cx="10091057" cy="1325563"/>
          </a:xfrm>
        </p:spPr>
        <p:txBody>
          <a:bodyPr/>
          <a:lstStyle/>
          <a:p>
            <a:r>
              <a:rPr lang="en-GB" dirty="0" smtClean="0"/>
              <a:t>Minimax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711" y="1331045"/>
            <a:ext cx="5123993" cy="3640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710" y="1331045"/>
            <a:ext cx="5123993" cy="3988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710" y="1331045"/>
            <a:ext cx="5457713" cy="3988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710" y="1331045"/>
            <a:ext cx="5485523" cy="3988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710" y="1331045"/>
            <a:ext cx="5485523" cy="39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2" y="365126"/>
            <a:ext cx="10087708" cy="788426"/>
          </a:xfrm>
        </p:spPr>
        <p:txBody>
          <a:bodyPr/>
          <a:lstStyle/>
          <a:p>
            <a:r>
              <a:rPr lang="en-GB" dirty="0" smtClean="0"/>
              <a:t>Monte Carlo Search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825" y="1314012"/>
            <a:ext cx="10086975" cy="47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 smtClean="0"/>
              <a:t>Pair Up</a:t>
            </a:r>
          </a:p>
          <a:p>
            <a:endParaRPr lang="en-GB" dirty="0"/>
          </a:p>
          <a:p>
            <a:r>
              <a:rPr lang="en-GB" dirty="0" smtClean="0"/>
              <a:t>Play against the server</a:t>
            </a:r>
          </a:p>
          <a:p>
            <a:endParaRPr lang="en-GB" dirty="0" smtClean="0"/>
          </a:p>
          <a:p>
            <a:r>
              <a:rPr lang="en-GB" dirty="0" smtClean="0"/>
              <a:t>Show / Contest?  </a:t>
            </a:r>
          </a:p>
          <a:p>
            <a:endParaRPr lang="en-GB" dirty="0" smtClean="0"/>
          </a:p>
          <a:p>
            <a:r>
              <a:rPr lang="en-GB" dirty="0" smtClean="0"/>
              <a:t>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4" y="365125"/>
            <a:ext cx="10182225" cy="1325563"/>
          </a:xfrm>
        </p:spPr>
        <p:txBody>
          <a:bodyPr/>
          <a:lstStyle/>
          <a:p>
            <a:r>
              <a:rPr lang="en-GB" dirty="0" smtClean="0"/>
              <a:t>The classic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046" y="1251857"/>
            <a:ext cx="9958754" cy="4925106"/>
          </a:xfrm>
        </p:spPr>
        <p:txBody>
          <a:bodyPr/>
          <a:lstStyle/>
          <a:p>
            <a:r>
              <a:rPr lang="en-GB" dirty="0" smtClean="0"/>
              <a:t>One player is red,  the other yellow</a:t>
            </a:r>
          </a:p>
          <a:p>
            <a:endParaRPr lang="en-GB" dirty="0" smtClean="0"/>
          </a:p>
          <a:p>
            <a:r>
              <a:rPr lang="en-GB" dirty="0" smtClean="0"/>
              <a:t>Players take it in turns to place a counter into a column</a:t>
            </a:r>
          </a:p>
          <a:p>
            <a:endParaRPr lang="en-GB" dirty="0" smtClean="0"/>
          </a:p>
          <a:p>
            <a:r>
              <a:rPr lang="en-GB" dirty="0" smtClean="0"/>
              <a:t>Yellow goes first</a:t>
            </a:r>
          </a:p>
          <a:p>
            <a:endParaRPr lang="en-GB" dirty="0"/>
          </a:p>
          <a:p>
            <a:r>
              <a:rPr lang="en-GB" dirty="0" smtClean="0"/>
              <a:t>The first player to get 4 in a row (vertically, horizontally or diagonally) wins</a:t>
            </a:r>
          </a:p>
          <a:p>
            <a:endParaRPr lang="en-GB" dirty="0"/>
          </a:p>
          <a:p>
            <a:r>
              <a:rPr lang="en-GB" dirty="0" smtClean="0"/>
              <a:t>The board is 7 columns by 6 rows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365125"/>
            <a:ext cx="9870989" cy="1325563"/>
          </a:xfrm>
        </p:spPr>
        <p:txBody>
          <a:bodyPr/>
          <a:lstStyle/>
          <a:p>
            <a:r>
              <a:rPr lang="en-GB" dirty="0" smtClean="0"/>
              <a:t>Your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0" y="1825625"/>
            <a:ext cx="9870990" cy="4351338"/>
          </a:xfrm>
        </p:spPr>
        <p:txBody>
          <a:bodyPr/>
          <a:lstStyle/>
          <a:p>
            <a:r>
              <a:rPr lang="en-GB" dirty="0" smtClean="0"/>
              <a:t>Write a bot to win a game of connect 4</a:t>
            </a:r>
          </a:p>
          <a:p>
            <a:endParaRPr lang="en-GB" dirty="0"/>
          </a:p>
          <a:p>
            <a:r>
              <a:rPr lang="en-GB" dirty="0" smtClean="0"/>
              <a:t>The bot runs on your machine but calls a set of (simple) APIs on the server.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API calls are made using http GET and POST commands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dirty="0" smtClean="0"/>
              <a:t>The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417852"/>
            <a:ext cx="1005634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Choose a name (and password) for your team.  Then ‘Post’ to </a:t>
            </a:r>
            <a:r>
              <a:rPr lang="en-GB" dirty="0"/>
              <a:t>Register</a:t>
            </a:r>
            <a:endParaRPr lang="en-GB" dirty="0" smtClean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Then ‘Get’ the current state of the game.  This will include the board and whose turn it is.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If it is your turn then make your move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Repeat from step 2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6"/>
            <a:ext cx="10056341" cy="760290"/>
          </a:xfrm>
        </p:spPr>
        <p:txBody>
          <a:bodyPr/>
          <a:lstStyle/>
          <a:p>
            <a:r>
              <a:rPr lang="en-GB" dirty="0" smtClean="0"/>
              <a:t>Getting Started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364566"/>
            <a:ext cx="10056342" cy="4867422"/>
          </a:xfrm>
        </p:spPr>
        <p:txBody>
          <a:bodyPr/>
          <a:lstStyle/>
          <a:p>
            <a:r>
              <a:rPr lang="en-GB" sz="2400" dirty="0" smtClean="0"/>
              <a:t>C# - </a:t>
            </a:r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</a:t>
            </a:r>
            <a:r>
              <a:rPr lang="en-GB" sz="1800" dirty="0" smtClean="0">
                <a:hlinkClick r:id="rId3"/>
              </a:rPr>
              <a:t>github.com/YorkCodeDojo/Connect4/tree/master/Connect4.ExampleBot</a:t>
            </a: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r>
              <a:rPr lang="en-GB" sz="2400" dirty="0"/>
              <a:t>C</a:t>
            </a:r>
            <a:r>
              <a:rPr lang="en-GB" sz="2400" dirty="0" smtClean="0"/>
              <a:t>++ - </a:t>
            </a:r>
            <a:r>
              <a:rPr lang="en-GB" sz="1800" dirty="0" smtClean="0"/>
              <a:t>https</a:t>
            </a:r>
            <a:r>
              <a:rPr lang="en-GB" sz="1800" dirty="0"/>
              <a:t>://</a:t>
            </a:r>
            <a:r>
              <a:rPr lang="en-GB" sz="1800" dirty="0"/>
              <a:t>github.com/YorkCodeDojo/Connect4/tree/master/Connect4.C++</a:t>
            </a:r>
            <a:endParaRPr lang="en-GB" sz="1800" dirty="0"/>
          </a:p>
          <a:p>
            <a:endParaRPr lang="en-GB" sz="2400" dirty="0" smtClean="0"/>
          </a:p>
          <a:p>
            <a:r>
              <a:rPr lang="en-GB" sz="2400" dirty="0" smtClean="0"/>
              <a:t>Type script - </a:t>
            </a:r>
            <a:r>
              <a:rPr lang="en-GB" sz="2400" dirty="0" smtClean="0">
                <a:hlinkClick r:id="rId4"/>
              </a:rPr>
              <a:t>https</a:t>
            </a:r>
            <a:r>
              <a:rPr lang="en-GB" sz="2400" dirty="0">
                <a:hlinkClick r:id="rId4"/>
              </a:rPr>
              <a:t>://</a:t>
            </a:r>
            <a:r>
              <a:rPr lang="en-GB" sz="2400" dirty="0" smtClean="0">
                <a:hlinkClick r:id="rId4"/>
              </a:rPr>
              <a:t>github.com/YorkCodeDojo/Connect4/tree/master/js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Python - https</a:t>
            </a:r>
            <a:r>
              <a:rPr lang="en-GB" sz="2400" dirty="0"/>
              <a:t>://github.com/YorkCodeDojo/Connect4/tree/master/pythonExample</a:t>
            </a:r>
          </a:p>
          <a:p>
            <a:endParaRPr lang="en-GB" sz="2400" dirty="0"/>
          </a:p>
          <a:p>
            <a:r>
              <a:rPr lang="en-GB" sz="2400" dirty="0" err="1" smtClean="0"/>
              <a:t>Kotlin</a:t>
            </a:r>
            <a:r>
              <a:rPr lang="en-GB" sz="2400" dirty="0" smtClean="0"/>
              <a:t> - </a:t>
            </a:r>
            <a:r>
              <a:rPr lang="en-GB" sz="1800" dirty="0" smtClean="0">
                <a:hlinkClick r:id="rId5"/>
              </a:rPr>
              <a:t>https</a:t>
            </a:r>
            <a:r>
              <a:rPr lang="en-GB" sz="1800" dirty="0">
                <a:hlinkClick r:id="rId5"/>
              </a:rPr>
              <a:t>://</a:t>
            </a:r>
            <a:r>
              <a:rPr lang="en-GB" sz="1800" dirty="0" smtClean="0">
                <a:hlinkClick r:id="rId5"/>
              </a:rPr>
              <a:t>github.com/AndyBowes/konnect4client</a:t>
            </a:r>
            <a:endParaRPr lang="en-GB" sz="1800" dirty="0" smtClean="0"/>
          </a:p>
          <a:p>
            <a:pPr marL="0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414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6" y="365125"/>
            <a:ext cx="9742714" cy="788761"/>
          </a:xfrm>
        </p:spPr>
        <p:txBody>
          <a:bodyPr/>
          <a:lstStyle/>
          <a:p>
            <a:r>
              <a:rPr lang="en-GB" dirty="0" smtClean="0"/>
              <a:t>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514" y="1077686"/>
            <a:ext cx="10069286" cy="509927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View games</a:t>
            </a:r>
          </a:p>
          <a:p>
            <a:r>
              <a:rPr lang="en-GB" sz="2400" dirty="0" smtClean="0">
                <a:hlinkClick r:id="rId3"/>
              </a:rPr>
              <a:t>http</a:t>
            </a:r>
            <a:r>
              <a:rPr lang="en-GB" sz="2400" dirty="0">
                <a:hlinkClick r:id="rId3"/>
              </a:rPr>
              <a:t>://</a:t>
            </a:r>
            <a:r>
              <a:rPr lang="en-GB" sz="2400" dirty="0" smtClean="0">
                <a:hlinkClick r:id="rId3"/>
              </a:rPr>
              <a:t>yorkdojoconnect4.azurewebsites.net/</a:t>
            </a:r>
            <a:endParaRPr lang="en-GB" sz="2400" dirty="0" smtClean="0"/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dirty="0" smtClean="0"/>
              <a:t>Documentation</a:t>
            </a:r>
          </a:p>
          <a:p>
            <a:r>
              <a:rPr lang="en-GB" sz="2400" dirty="0">
                <a:hlinkClick r:id="rId4"/>
              </a:rPr>
              <a:t>http://</a:t>
            </a:r>
            <a:r>
              <a:rPr lang="en-GB" sz="2400" dirty="0" smtClean="0">
                <a:hlinkClick r:id="rId4"/>
              </a:rPr>
              <a:t>yorkdojoconnect4.azurewebsites.net/Swagger</a:t>
            </a: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APIs</a:t>
            </a:r>
            <a:endParaRPr lang="en-GB" dirty="0" smtClean="0"/>
          </a:p>
          <a:p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yorkdojoconnect4.azurewebsites.net/</a:t>
            </a:r>
            <a:r>
              <a:rPr lang="en-GB" dirty="0" smtClean="0">
                <a:hlinkClick r:id="rId5"/>
              </a:rPr>
              <a:t>api/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1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/Register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Register </a:t>
            </a:r>
            <a:r>
              <a:rPr lang="en-GB" dirty="0"/>
              <a:t>your team </a:t>
            </a:r>
            <a:r>
              <a:rPr lang="en-GB" dirty="0" smtClean="0"/>
              <a:t>and returns your </a:t>
            </a:r>
            <a:r>
              <a:rPr lang="en-GB" dirty="0"/>
              <a:t>unique player </a:t>
            </a:r>
            <a:r>
              <a:rPr lang="en-GB" dirty="0" smtClean="0"/>
              <a:t>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Parameters:</a:t>
            </a:r>
          </a:p>
          <a:p>
            <a:r>
              <a:rPr lang="en-GB" dirty="0" err="1"/>
              <a:t>T</a:t>
            </a:r>
            <a:r>
              <a:rPr lang="en-GB" dirty="0" err="1" smtClean="0"/>
              <a:t>eamName</a:t>
            </a:r>
            <a:endParaRPr lang="en-GB" dirty="0" smtClean="0"/>
          </a:p>
          <a:p>
            <a:r>
              <a:rPr lang="en-GB" dirty="0" smtClean="0"/>
              <a:t>Password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Returns:</a:t>
            </a:r>
          </a:p>
          <a:p>
            <a:r>
              <a:rPr lang="en-GB" dirty="0" smtClean="0"/>
              <a:t>Your player ID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Register?teamName</a:t>
            </a:r>
            <a:r>
              <a:rPr lang="en-GB" sz="2000" dirty="0" smtClean="0"/>
              <a:t>=</a:t>
            </a:r>
            <a:r>
              <a:rPr lang="en-GB" sz="2000" dirty="0" err="1" smtClean="0"/>
              <a:t>Winners&amp;password</a:t>
            </a:r>
            <a:r>
              <a:rPr lang="en-GB" sz="2000" dirty="0" smtClean="0"/>
              <a:t>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16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GameState</a:t>
            </a:r>
            <a:r>
              <a:rPr lang="en-GB" dirty="0" smtClean="0"/>
              <a:t>  [GET]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Returns the current state of the 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Parameters:</a:t>
            </a:r>
          </a:p>
          <a:p>
            <a:r>
              <a:rPr lang="en-GB" dirty="0" err="1" smtClean="0"/>
              <a:t>PlayerID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Returns: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json</a:t>
            </a:r>
            <a:r>
              <a:rPr lang="en-GB" dirty="0" smtClean="0"/>
              <a:t> object shown on the next slide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GameState?playerID</a:t>
            </a:r>
            <a:r>
              <a:rPr lang="en-GB" sz="2000" dirty="0" smtClean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3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/>
          <a:p>
            <a:r>
              <a:rPr lang="en-GB" dirty="0" smtClean="0"/>
              <a:t>Game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81" y="2089377"/>
            <a:ext cx="401955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939" y="1908401"/>
            <a:ext cx="24955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1720</TotalTime>
  <Words>662</Words>
  <Application>Microsoft Office PowerPoint</Application>
  <PresentationFormat>Widescreen</PresentationFormat>
  <Paragraphs>169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Connect 4</vt:lpstr>
      <vt:lpstr>The classic game</vt:lpstr>
      <vt:lpstr>Your Challenge</vt:lpstr>
      <vt:lpstr>The Steps</vt:lpstr>
      <vt:lpstr>Getting Started Templates</vt:lpstr>
      <vt:lpstr>URLS</vt:lpstr>
      <vt:lpstr>/api/Register  [POST] </vt:lpstr>
      <vt:lpstr>/api/GameState  [GET] </vt:lpstr>
      <vt:lpstr>Game Object</vt:lpstr>
      <vt:lpstr>/api/MakeMove  [POST] </vt:lpstr>
      <vt:lpstr>/api/NewGame  [POST] </vt:lpstr>
      <vt:lpstr>Techniques</vt:lpstr>
      <vt:lpstr>Possible Moves</vt:lpstr>
      <vt:lpstr>Minimax</vt:lpstr>
      <vt:lpstr>Monte Carlo Search</vt:lpstr>
      <vt:lpstr>Exercises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David Betteridge</cp:lastModifiedBy>
  <cp:revision>47</cp:revision>
  <dcterms:created xsi:type="dcterms:W3CDTF">2016-06-20T21:58:14Z</dcterms:created>
  <dcterms:modified xsi:type="dcterms:W3CDTF">2016-12-05T08:32:43Z</dcterms:modified>
</cp:coreProperties>
</file>