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67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5613" autoAdjust="0"/>
  </p:normalViewPr>
  <p:slideViewPr>
    <p:cSldViewPr snapToGrid="0">
      <p:cViewPr varScale="1">
        <p:scale>
          <a:sx n="88" d="100"/>
          <a:sy n="88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F425D-DEA3-43AE-8BD4-73C15BA73D62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45EE-AF0F-4566-84E6-937F0AB4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Picture is wrong!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permitting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5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Could </a:t>
            </a:r>
            <a:r>
              <a:rPr lang="en-GB" smtClean="0"/>
              <a:t>add animation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7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9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0,0 is bottom left</a:t>
            </a:r>
          </a:p>
          <a:p>
            <a:r>
              <a:rPr lang="en-GB" dirty="0" smtClean="0"/>
              <a:t>7</a:t>
            </a:r>
            <a:r>
              <a:rPr lang="en-GB" baseline="0" dirty="0" smtClean="0"/>
              <a:t> columns</a:t>
            </a:r>
          </a:p>
          <a:p>
            <a:r>
              <a:rPr lang="en-GB" baseline="0" dirty="0" smtClean="0"/>
              <a:t>6 rows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894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3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node</a:t>
            </a:r>
            <a:r>
              <a:rPr lang="en-GB" baseline="0" dirty="0" smtClean="0"/>
              <a:t> in the tree is a game position.</a:t>
            </a:r>
          </a:p>
          <a:p>
            <a:r>
              <a:rPr lang="en-GB" baseline="0" dirty="0" smtClean="0"/>
              <a:t>For the root node we have 7 possible moves.  So we have 7 branches</a:t>
            </a:r>
          </a:p>
          <a:p>
            <a:r>
              <a:rPr lang="en-GB" baseline="0" dirty="0" smtClean="0"/>
              <a:t>What is the maximum depth of the tree?  41</a:t>
            </a:r>
          </a:p>
          <a:p>
            <a:r>
              <a:rPr lang="en-GB" baseline="0" dirty="0" smtClean="0"/>
              <a:t>Upper bound of the tree size?  7 ^ 41</a:t>
            </a:r>
          </a:p>
          <a:p>
            <a:r>
              <a:rPr lang="en-GB" baseline="0" dirty="0" smtClean="0"/>
              <a:t>Draw max/min on different levels</a:t>
            </a:r>
          </a:p>
          <a:p>
            <a:r>
              <a:rPr lang="en-GB" baseline="0" dirty="0" smtClean="0"/>
              <a:t>Place values against leaf nodes</a:t>
            </a:r>
          </a:p>
          <a:p>
            <a:r>
              <a:rPr lang="en-GB" baseline="0" dirty="0" smtClean="0"/>
              <a:t>Work 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298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you get time,  then this </a:t>
            </a:r>
            <a:r>
              <a:rPr lang="en-GB" dirty="0" err="1" smtClean="0"/>
              <a:t>optomisation</a:t>
            </a:r>
            <a:r>
              <a:rPr lang="en-GB" dirty="0" smtClean="0"/>
              <a:t> will speed up the</a:t>
            </a:r>
            <a:r>
              <a:rPr lang="en-GB" baseline="0" dirty="0" smtClean="0"/>
              <a:t> search dramatically.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7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rkCodeDojo/Connect4/tree/master/Connect4.ExampleBo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orkdojoconnect4.azurewebsites.net/Swagger" TargetMode="External"/><Relationship Id="rId2" Type="http://schemas.openxmlformats.org/officeDocument/2006/relationships/hyperlink" Target="http://yorkdojoconnect4.azurewebsit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orkCodeDojo/Connect4/tree/master/Connect4.ExampleBo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69" y="1687122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9518"/>
          </a:xfrm>
        </p:spPr>
        <p:txBody>
          <a:bodyPr/>
          <a:lstStyle/>
          <a:p>
            <a:r>
              <a:rPr lang="en-GB" dirty="0" smtClean="0"/>
              <a:t>Connect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364" y="1687122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 smtClean="0"/>
              <a:t>David Betteridge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 smtClean="0"/>
              <a:t>api</a:t>
            </a:r>
            <a:r>
              <a:rPr lang="en-GB" dirty="0" smtClean="0"/>
              <a:t>/</a:t>
            </a:r>
            <a:r>
              <a:rPr lang="en-GB" dirty="0" err="1" smtClean="0"/>
              <a:t>MakeMove</a:t>
            </a:r>
            <a:r>
              <a:rPr lang="en-GB" dirty="0" smtClean="0"/>
              <a:t>  [POST]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Places your piece into a column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Parameters:</a:t>
            </a:r>
          </a:p>
          <a:p>
            <a:r>
              <a:rPr lang="en-GB" sz="2000" dirty="0" err="1" smtClean="0"/>
              <a:t>PlayerID</a:t>
            </a:r>
            <a:endParaRPr lang="en-GB" sz="2000" dirty="0" smtClean="0"/>
          </a:p>
          <a:p>
            <a:r>
              <a:rPr lang="en-GB" sz="2000" dirty="0" err="1" smtClean="0"/>
              <a:t>ColumnNumber</a:t>
            </a:r>
            <a:endParaRPr lang="en-GB" sz="2000" dirty="0" smtClean="0"/>
          </a:p>
          <a:p>
            <a:r>
              <a:rPr lang="en-GB" sz="2000" dirty="0" smtClean="0"/>
              <a:t>Password</a:t>
            </a:r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Returns:</a:t>
            </a:r>
          </a:p>
          <a:p>
            <a:r>
              <a:rPr lang="en-GB" sz="2000" dirty="0" smtClean="0"/>
              <a:t>Nothing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sz="2000" dirty="0" err="1" smtClean="0"/>
              <a:t>api</a:t>
            </a:r>
            <a:r>
              <a:rPr lang="en-GB" sz="2000" dirty="0" smtClean="0"/>
              <a:t>/</a:t>
            </a:r>
            <a:r>
              <a:rPr lang="en-GB" sz="2000" dirty="0" err="1" smtClean="0"/>
              <a:t>MakeMove?playerID</a:t>
            </a:r>
            <a:r>
              <a:rPr lang="en-GB" sz="2000" dirty="0" smtClean="0"/>
              <a:t>=1234567&amp;ColumnNumber=2&amp;Password=secret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16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 smtClean="0"/>
              <a:t>api</a:t>
            </a:r>
            <a:r>
              <a:rPr lang="en-GB" dirty="0" smtClean="0"/>
              <a:t>/</a:t>
            </a:r>
            <a:r>
              <a:rPr lang="en-GB" dirty="0" err="1" smtClean="0"/>
              <a:t>NewGame</a:t>
            </a:r>
            <a:r>
              <a:rPr lang="en-GB" dirty="0" smtClean="0"/>
              <a:t>  [POST]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Clears the board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Parameters:</a:t>
            </a:r>
          </a:p>
          <a:p>
            <a:r>
              <a:rPr lang="en-GB" sz="2000" dirty="0" err="1" smtClean="0"/>
              <a:t>PlayerID</a:t>
            </a:r>
            <a:endParaRPr lang="en-GB" sz="2000" dirty="0" smtClean="0"/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Returns:</a:t>
            </a:r>
          </a:p>
          <a:p>
            <a:r>
              <a:rPr lang="en-GB" sz="2000" dirty="0" smtClean="0"/>
              <a:t>Nothing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sz="2000" dirty="0" err="1" smtClean="0"/>
              <a:t>api</a:t>
            </a:r>
            <a:r>
              <a:rPr lang="en-GB" sz="2000" dirty="0" smtClean="0"/>
              <a:t>/</a:t>
            </a:r>
            <a:r>
              <a:rPr lang="en-GB" sz="2000" dirty="0" err="1" smtClean="0"/>
              <a:t>NewGame?playerID</a:t>
            </a:r>
            <a:r>
              <a:rPr lang="en-GB" sz="2000" dirty="0" smtClean="0"/>
              <a:t>=1234567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960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310" y="365125"/>
            <a:ext cx="9893490" cy="1325563"/>
          </a:xfrm>
        </p:spPr>
        <p:txBody>
          <a:bodyPr/>
          <a:lstStyle/>
          <a:p>
            <a:r>
              <a:rPr lang="en-GB" dirty="0" smtClean="0"/>
              <a:t>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2" y="1825625"/>
            <a:ext cx="9784307" cy="4351338"/>
          </a:xfrm>
        </p:spPr>
        <p:txBody>
          <a:bodyPr/>
          <a:lstStyle/>
          <a:p>
            <a:r>
              <a:rPr lang="en-GB" dirty="0" smtClean="0"/>
              <a:t>Random Play</a:t>
            </a:r>
          </a:p>
          <a:p>
            <a:r>
              <a:rPr lang="en-GB" dirty="0" smtClean="0"/>
              <a:t>Systematic (left to right)</a:t>
            </a:r>
          </a:p>
          <a:p>
            <a:r>
              <a:rPr lang="en-GB" dirty="0" smtClean="0"/>
              <a:t>Logical thinking</a:t>
            </a:r>
          </a:p>
          <a:p>
            <a:r>
              <a:rPr lang="en-GB" dirty="0" smtClean="0"/>
              <a:t>Minimax</a:t>
            </a:r>
          </a:p>
          <a:p>
            <a:r>
              <a:rPr lang="en-GB" dirty="0" smtClean="0"/>
              <a:t>Minimax with Alpha-Beta pruning</a:t>
            </a:r>
          </a:p>
          <a:p>
            <a:r>
              <a:rPr lang="en-GB" dirty="0" smtClean="0"/>
              <a:t>Monte Carlo</a:t>
            </a:r>
            <a:r>
              <a:rPr lang="en-GB" dirty="0"/>
              <a:t> </a:t>
            </a:r>
            <a:r>
              <a:rPr lang="en-GB" smtClean="0"/>
              <a:t>tree search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1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2" y="365125"/>
            <a:ext cx="9938657" cy="1325563"/>
          </a:xfrm>
        </p:spPr>
        <p:txBody>
          <a:bodyPr/>
          <a:lstStyle/>
          <a:p>
            <a:r>
              <a:rPr lang="en-GB" dirty="0" smtClean="0"/>
              <a:t>Minimax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4459" y="1690688"/>
            <a:ext cx="4572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8" y="365125"/>
            <a:ext cx="10003971" cy="1325563"/>
          </a:xfrm>
        </p:spPr>
        <p:txBody>
          <a:bodyPr/>
          <a:lstStyle/>
          <a:p>
            <a:r>
              <a:rPr lang="en-GB" dirty="0" err="1" smtClean="0"/>
              <a:t>Alphabeta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322" y="1939925"/>
            <a:ext cx="59817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84" y="365125"/>
            <a:ext cx="10043615" cy="1325563"/>
          </a:xfrm>
        </p:spPr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4" y="1825625"/>
            <a:ext cx="9797955" cy="4351338"/>
          </a:xfrm>
        </p:spPr>
        <p:txBody>
          <a:bodyPr/>
          <a:lstStyle/>
          <a:p>
            <a:r>
              <a:rPr lang="en-GB" dirty="0" smtClean="0"/>
              <a:t>Pair Up</a:t>
            </a:r>
          </a:p>
          <a:p>
            <a:endParaRPr lang="en-GB" dirty="0"/>
          </a:p>
          <a:p>
            <a:r>
              <a:rPr lang="en-GB" dirty="0" smtClean="0"/>
              <a:t>Play against the server</a:t>
            </a:r>
          </a:p>
          <a:p>
            <a:endParaRPr lang="en-GB" dirty="0" smtClean="0"/>
          </a:p>
          <a:p>
            <a:r>
              <a:rPr lang="en-GB" dirty="0" smtClean="0"/>
              <a:t>Show / Contest?  </a:t>
            </a:r>
          </a:p>
          <a:p>
            <a:endParaRPr lang="en-GB" dirty="0" smtClean="0"/>
          </a:p>
          <a:p>
            <a:r>
              <a:rPr lang="en-GB" dirty="0" smtClean="0"/>
              <a:t>Pub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0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4" y="365125"/>
            <a:ext cx="10182225" cy="1325563"/>
          </a:xfrm>
        </p:spPr>
        <p:txBody>
          <a:bodyPr/>
          <a:lstStyle/>
          <a:p>
            <a:r>
              <a:rPr lang="en-GB" dirty="0" smtClean="0"/>
              <a:t>The classic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046" y="1251857"/>
            <a:ext cx="9958754" cy="4925106"/>
          </a:xfrm>
        </p:spPr>
        <p:txBody>
          <a:bodyPr/>
          <a:lstStyle/>
          <a:p>
            <a:r>
              <a:rPr lang="en-GB" dirty="0" smtClean="0"/>
              <a:t>One player is red,  the other yellow</a:t>
            </a:r>
          </a:p>
          <a:p>
            <a:endParaRPr lang="en-GB" dirty="0" smtClean="0"/>
          </a:p>
          <a:p>
            <a:r>
              <a:rPr lang="en-GB" dirty="0" smtClean="0"/>
              <a:t>Players take it in turns to place a counter into a column</a:t>
            </a:r>
          </a:p>
          <a:p>
            <a:endParaRPr lang="en-GB" dirty="0" smtClean="0"/>
          </a:p>
          <a:p>
            <a:r>
              <a:rPr lang="en-GB" dirty="0" smtClean="0"/>
              <a:t>Yellow goes first</a:t>
            </a:r>
          </a:p>
          <a:p>
            <a:endParaRPr lang="en-GB" dirty="0"/>
          </a:p>
          <a:p>
            <a:r>
              <a:rPr lang="en-GB" dirty="0" smtClean="0"/>
              <a:t>The first player to get 4 in a row (vertically, horizontally or diagonally) wins</a:t>
            </a:r>
          </a:p>
          <a:p>
            <a:endParaRPr lang="en-GB" dirty="0"/>
          </a:p>
          <a:p>
            <a:r>
              <a:rPr lang="en-GB" dirty="0" smtClean="0"/>
              <a:t>The board is 7 columns by 6 rows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6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10" y="365125"/>
            <a:ext cx="9870989" cy="1325563"/>
          </a:xfrm>
        </p:spPr>
        <p:txBody>
          <a:bodyPr/>
          <a:lstStyle/>
          <a:p>
            <a:r>
              <a:rPr lang="en-GB" dirty="0" smtClean="0"/>
              <a:t>Your Challenge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0" y="1825625"/>
            <a:ext cx="9870990" cy="4351338"/>
          </a:xfrm>
        </p:spPr>
        <p:txBody>
          <a:bodyPr/>
          <a:lstStyle/>
          <a:p>
            <a:r>
              <a:rPr lang="en-GB" dirty="0" smtClean="0"/>
              <a:t>Write a bot to win a game of connect 4</a:t>
            </a:r>
          </a:p>
          <a:p>
            <a:endParaRPr lang="en-GB" dirty="0"/>
          </a:p>
          <a:p>
            <a:r>
              <a:rPr lang="en-GB" dirty="0" smtClean="0"/>
              <a:t>The bot runs on your machine but calls a set of (simple) APIs on the server.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API calls are made using </a:t>
            </a:r>
            <a:r>
              <a:rPr lang="en-GB" dirty="0" smtClean="0"/>
              <a:t>http GET </a:t>
            </a:r>
            <a:r>
              <a:rPr lang="en-GB" dirty="0" smtClean="0"/>
              <a:t>and POST commands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2" cy="969405"/>
          </a:xfrm>
        </p:spPr>
        <p:txBody>
          <a:bodyPr/>
          <a:lstStyle/>
          <a:p>
            <a:r>
              <a:rPr lang="en-GB" dirty="0" smtClean="0"/>
              <a:t>The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7" y="1417852"/>
            <a:ext cx="10056341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Choose a name (and password) for your team.  Then ‘Post’ to </a:t>
            </a:r>
            <a:r>
              <a:rPr lang="en-GB" dirty="0"/>
              <a:t>Register</a:t>
            </a:r>
            <a:endParaRPr lang="en-GB" dirty="0" smtClean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Then ‘Get’ the current state of the game.  This will include the board and whose turn it is.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If it is your </a:t>
            </a:r>
            <a:r>
              <a:rPr lang="en-GB" dirty="0" smtClean="0"/>
              <a:t>turn then </a:t>
            </a:r>
            <a:r>
              <a:rPr lang="en-GB" dirty="0" smtClean="0"/>
              <a:t>make your move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 smtClean="0"/>
              <a:t>Repeat from step 2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1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8" y="365125"/>
            <a:ext cx="10056341" cy="1325563"/>
          </a:xfrm>
        </p:spPr>
        <p:txBody>
          <a:bodyPr/>
          <a:lstStyle/>
          <a:p>
            <a:r>
              <a:rPr lang="en-GB" dirty="0" smtClean="0"/>
              <a:t>The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8" y="1825625"/>
            <a:ext cx="10056342" cy="4351338"/>
          </a:xfrm>
        </p:spPr>
        <p:txBody>
          <a:bodyPr/>
          <a:lstStyle/>
          <a:p>
            <a:r>
              <a:rPr lang="en-GB" dirty="0" smtClean="0"/>
              <a:t>There is some example code in C# </a:t>
            </a:r>
            <a:r>
              <a:rPr lang="en-GB" dirty="0" smtClean="0"/>
              <a:t>and C++</a:t>
            </a:r>
            <a:endParaRPr lang="en-GB" dirty="0" smtClean="0"/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github.com/YorkCodeDojo/Connect4/tree/master/Connect4.ExampleBot</a:t>
            </a: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dirty="0"/>
              <a:t>a</a:t>
            </a:r>
            <a:r>
              <a:rPr lang="en-GB" dirty="0" smtClean="0"/>
              <a:t>nd some details in these slides if you want to start from scratch</a:t>
            </a:r>
          </a:p>
          <a:p>
            <a:endParaRPr lang="en-GB" dirty="0" smtClean="0"/>
          </a:p>
          <a:p>
            <a:r>
              <a:rPr lang="en-GB" dirty="0" smtClean="0"/>
              <a:t>Online help (swagger)</a:t>
            </a:r>
          </a:p>
          <a:p>
            <a:pPr marL="0" indent="0">
              <a:buNone/>
            </a:pP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yorkdojoconnect4.azurewebsites.net/swagger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4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86" y="365125"/>
            <a:ext cx="9742714" cy="788761"/>
          </a:xfrm>
        </p:spPr>
        <p:txBody>
          <a:bodyPr/>
          <a:lstStyle/>
          <a:p>
            <a:r>
              <a:rPr lang="en-GB" dirty="0" smtClean="0"/>
              <a:t>URLS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514" y="1077686"/>
            <a:ext cx="10069286" cy="5099277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View games</a:t>
            </a:r>
          </a:p>
          <a:p>
            <a:r>
              <a:rPr lang="en-GB" sz="2000" dirty="0" smtClean="0">
                <a:hlinkClick r:id="rId2"/>
              </a:rPr>
              <a:t>http</a:t>
            </a:r>
            <a:r>
              <a:rPr lang="en-GB" sz="2000" dirty="0">
                <a:hlinkClick r:id="rId2"/>
              </a:rPr>
              <a:t>://</a:t>
            </a:r>
            <a:r>
              <a:rPr lang="en-GB" sz="2000" dirty="0" smtClean="0">
                <a:hlinkClick r:id="rId2"/>
              </a:rPr>
              <a:t>yorkdojoconnect4.azurewebsites.net/</a:t>
            </a:r>
            <a:endParaRPr lang="en-GB" sz="2000" dirty="0" smtClean="0"/>
          </a:p>
          <a:p>
            <a:pPr lvl="1"/>
            <a:endParaRPr lang="en-GB" sz="1800" dirty="0"/>
          </a:p>
          <a:p>
            <a:pPr marL="0" indent="0">
              <a:buNone/>
            </a:pPr>
            <a:r>
              <a:rPr lang="en-GB" sz="2000" dirty="0" smtClean="0"/>
              <a:t>Documentation</a:t>
            </a:r>
          </a:p>
          <a:p>
            <a:r>
              <a:rPr lang="en-GB" sz="2000" dirty="0">
                <a:hlinkClick r:id="rId3"/>
              </a:rPr>
              <a:t>http://</a:t>
            </a:r>
            <a:r>
              <a:rPr lang="en-GB" sz="2000" dirty="0" smtClean="0">
                <a:hlinkClick r:id="rId3"/>
              </a:rPr>
              <a:t>yorkdojoconnect4.azurewebsites.net/Swagger</a:t>
            </a:r>
            <a:endParaRPr lang="en-GB" sz="2000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r>
              <a:rPr lang="en-GB" sz="2000" dirty="0">
                <a:hlinkClick r:id="rId4"/>
              </a:rPr>
              <a:t>https://github.com/YorkCodeDojo/Connect4/tree/master/Connect4.ExampleBot</a:t>
            </a:r>
            <a:endParaRPr lang="en-GB" sz="2000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sz="2400" dirty="0" smtClean="0"/>
              <a:t>APIs</a:t>
            </a:r>
          </a:p>
          <a:p>
            <a:r>
              <a:rPr lang="en-GB" sz="2400" dirty="0">
                <a:hlinkClick r:id="rId2"/>
              </a:rPr>
              <a:t>http://</a:t>
            </a:r>
            <a:r>
              <a:rPr lang="en-GB" sz="2400" dirty="0" smtClean="0">
                <a:hlinkClick r:id="rId2"/>
              </a:rPr>
              <a:t>yorkdojoconnect4.azurewebsites.net/</a:t>
            </a:r>
            <a:r>
              <a:rPr lang="en-GB" sz="2400" dirty="0" smtClean="0"/>
              <a:t>api/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1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 smtClean="0"/>
              <a:t>api</a:t>
            </a:r>
            <a:r>
              <a:rPr lang="en-GB" dirty="0" smtClean="0"/>
              <a:t>/Register  [POST]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Register </a:t>
            </a:r>
            <a:r>
              <a:rPr lang="en-GB" dirty="0"/>
              <a:t>your team </a:t>
            </a:r>
            <a:r>
              <a:rPr lang="en-GB" dirty="0" smtClean="0"/>
              <a:t>and returns your </a:t>
            </a:r>
            <a:r>
              <a:rPr lang="en-GB" dirty="0"/>
              <a:t>unique player </a:t>
            </a:r>
            <a:r>
              <a:rPr lang="en-GB" dirty="0" smtClean="0"/>
              <a:t>ID.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Parameters:</a:t>
            </a:r>
          </a:p>
          <a:p>
            <a:r>
              <a:rPr lang="en-GB" dirty="0" err="1"/>
              <a:t>T</a:t>
            </a:r>
            <a:r>
              <a:rPr lang="en-GB" dirty="0" err="1" smtClean="0"/>
              <a:t>eamName</a:t>
            </a:r>
            <a:endParaRPr lang="en-GB" dirty="0" smtClean="0"/>
          </a:p>
          <a:p>
            <a:r>
              <a:rPr lang="en-GB" dirty="0" smtClean="0"/>
              <a:t>Password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Returns:</a:t>
            </a:r>
          </a:p>
          <a:p>
            <a:r>
              <a:rPr lang="en-GB" dirty="0" smtClean="0"/>
              <a:t>Your player ID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sz="2000" dirty="0" err="1" smtClean="0"/>
              <a:t>api</a:t>
            </a:r>
            <a:r>
              <a:rPr lang="en-GB" sz="2000" dirty="0" smtClean="0"/>
              <a:t>/</a:t>
            </a:r>
            <a:r>
              <a:rPr lang="en-GB" sz="2000" dirty="0" err="1" smtClean="0"/>
              <a:t>Register?teamName</a:t>
            </a:r>
            <a:r>
              <a:rPr lang="en-GB" sz="2000" dirty="0" smtClean="0"/>
              <a:t>=</a:t>
            </a:r>
            <a:r>
              <a:rPr lang="en-GB" sz="2000" dirty="0" err="1" smtClean="0"/>
              <a:t>Winners&amp;password</a:t>
            </a:r>
            <a:r>
              <a:rPr lang="en-GB" sz="2000" dirty="0" smtClean="0"/>
              <a:t>=Secret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16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126"/>
            <a:ext cx="10210800" cy="745218"/>
          </a:xfrm>
        </p:spPr>
        <p:txBody>
          <a:bodyPr/>
          <a:lstStyle/>
          <a:p>
            <a:r>
              <a:rPr lang="en-GB" dirty="0"/>
              <a:t>/</a:t>
            </a:r>
            <a:r>
              <a:rPr lang="en-GB" dirty="0" err="1" smtClean="0"/>
              <a:t>api</a:t>
            </a:r>
            <a:r>
              <a:rPr lang="en-GB" dirty="0" smtClean="0"/>
              <a:t>/</a:t>
            </a:r>
            <a:r>
              <a:rPr lang="en-GB" dirty="0" err="1" smtClean="0"/>
              <a:t>GameState</a:t>
            </a:r>
            <a:r>
              <a:rPr lang="en-GB" dirty="0" smtClean="0"/>
              <a:t>  [GET]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30086"/>
            <a:ext cx="10210800" cy="535577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Returns the current state of the game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Parameters:</a:t>
            </a:r>
          </a:p>
          <a:p>
            <a:r>
              <a:rPr lang="en-GB" dirty="0" err="1" smtClean="0"/>
              <a:t>PlayerID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Returns:</a:t>
            </a:r>
          </a:p>
          <a:p>
            <a:r>
              <a:rPr lang="en-GB" dirty="0" smtClean="0"/>
              <a:t>A </a:t>
            </a:r>
            <a:r>
              <a:rPr lang="en-GB" dirty="0" err="1" smtClean="0"/>
              <a:t>json</a:t>
            </a:r>
            <a:r>
              <a:rPr lang="en-GB" dirty="0" smtClean="0"/>
              <a:t> object shown on the next slide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sz="2000" dirty="0" err="1" smtClean="0"/>
              <a:t>api</a:t>
            </a:r>
            <a:r>
              <a:rPr lang="en-GB" sz="2000" dirty="0" smtClean="0"/>
              <a:t>/</a:t>
            </a:r>
            <a:r>
              <a:rPr lang="en-GB" sz="2000" dirty="0" err="1" smtClean="0"/>
              <a:t>GameState?playerID</a:t>
            </a:r>
            <a:r>
              <a:rPr lang="en-GB" sz="2000" dirty="0" smtClean="0"/>
              <a:t>=1234567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930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</p:spPr>
        <p:txBody>
          <a:bodyPr/>
          <a:lstStyle/>
          <a:p>
            <a:r>
              <a:rPr lang="en-GB" dirty="0" smtClean="0"/>
              <a:t>Game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81" y="2089377"/>
            <a:ext cx="4019550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939" y="1908401"/>
            <a:ext cx="24955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760</TotalTime>
  <Words>434</Words>
  <Application>Microsoft Office PowerPoint</Application>
  <PresentationFormat>Widescreen</PresentationFormat>
  <Paragraphs>143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Connect 4</vt:lpstr>
      <vt:lpstr>The classic game</vt:lpstr>
      <vt:lpstr>Your Challenge</vt:lpstr>
      <vt:lpstr>The Steps</vt:lpstr>
      <vt:lpstr>The API</vt:lpstr>
      <vt:lpstr>URLS</vt:lpstr>
      <vt:lpstr>/api/Register  [POST] </vt:lpstr>
      <vt:lpstr>/api/GameState  [GET] </vt:lpstr>
      <vt:lpstr>Game Object</vt:lpstr>
      <vt:lpstr>/api/MakeMove  [POST] </vt:lpstr>
      <vt:lpstr>/api/NewGame  [POST] </vt:lpstr>
      <vt:lpstr>Techniques</vt:lpstr>
      <vt:lpstr>Minimax</vt:lpstr>
      <vt:lpstr>Alphabeta</vt:lpstr>
      <vt:lpstr>Exercises</vt:lpstr>
    </vt:vector>
  </TitlesOfParts>
  <Company>Proactis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 your own programming language</dc:title>
  <dc:creator>David Betteridge</dc:creator>
  <cp:lastModifiedBy>David Betteridge</cp:lastModifiedBy>
  <cp:revision>33</cp:revision>
  <dcterms:created xsi:type="dcterms:W3CDTF">2016-06-20T21:58:14Z</dcterms:created>
  <dcterms:modified xsi:type="dcterms:W3CDTF">2016-10-12T15:26:36Z</dcterms:modified>
</cp:coreProperties>
</file>