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4" r:id="rId9"/>
    <p:sldId id="27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6" autoAdjust="0"/>
    <p:restoredTop sz="75618" autoAdjust="0"/>
  </p:normalViewPr>
  <p:slideViewPr>
    <p:cSldViewPr snapToGrid="0">
      <p:cViewPr>
        <p:scale>
          <a:sx n="104" d="100"/>
          <a:sy n="104" d="100"/>
        </p:scale>
        <p:origin x="9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3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" y="2134084"/>
            <a:ext cx="9144000" cy="1129518"/>
          </a:xfrm>
        </p:spPr>
        <p:txBody>
          <a:bodyPr/>
          <a:lstStyle/>
          <a:p>
            <a:r>
              <a:rPr lang="en-GB" sz="9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tima" panose="02000503060000020004" pitchFamily="2" charset="0"/>
              </a:rPr>
              <a:t>Hangman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8F9839C-43ED-2C42-914C-E588F911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0125" y="3503049"/>
            <a:ext cx="5037438" cy="771441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Optima" panose="02000503060000020004" pitchFamily="2" charset="0"/>
              </a:rPr>
              <a:t>Eleanor Chambers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301A43E-AE9B-654E-A5F9-C72D3402F782}"/>
              </a:ext>
            </a:extLst>
          </p:cNvPr>
          <p:cNvGrpSpPr/>
          <p:nvPr/>
        </p:nvGrpSpPr>
        <p:grpSpPr>
          <a:xfrm>
            <a:off x="8365524" y="1683866"/>
            <a:ext cx="2759677" cy="3945573"/>
            <a:chOff x="8365524" y="1683866"/>
            <a:chExt cx="2759677" cy="394557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227AF-4646-D049-8F53-C7CE4698D990}"/>
                </a:ext>
              </a:extLst>
            </p:cNvPr>
            <p:cNvCxnSpPr>
              <a:cxnSpLocks/>
            </p:cNvCxnSpPr>
            <p:nvPr/>
          </p:nvCxnSpPr>
          <p:spPr>
            <a:xfrm>
              <a:off x="8868323" y="1683866"/>
              <a:ext cx="0" cy="39455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457A01-BC25-D44E-8D08-5B35300B4C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2050" y="1708579"/>
              <a:ext cx="178711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312C7D-78CA-0B47-A2A6-3D69ADB9A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2383" y="1683866"/>
              <a:ext cx="2" cy="80669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EE138F-9DFC-134B-8202-3557934DBBC8}"/>
                </a:ext>
              </a:extLst>
            </p:cNvPr>
            <p:cNvSpPr/>
            <p:nvPr/>
          </p:nvSpPr>
          <p:spPr>
            <a:xfrm>
              <a:off x="10231656" y="2502921"/>
              <a:ext cx="761457" cy="766648"/>
            </a:xfrm>
            <a:prstGeom prst="ellipse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89763-320C-7B46-9961-8C444F7A3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5" y="3286609"/>
              <a:ext cx="0" cy="111082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300A0C-DBCF-A74F-8649-843EDAA91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9570" y="4386683"/>
              <a:ext cx="512819" cy="78937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45E4E9-6D4B-D645-823C-72579078C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9568" y="3641940"/>
              <a:ext cx="512819" cy="78937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E89BE7-08EC-8C40-9776-3DE7025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7" y="4369645"/>
              <a:ext cx="512814" cy="83277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840FCC-6510-AF48-A602-4AFEC3CA8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2" y="3625104"/>
              <a:ext cx="512819" cy="806214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4BDAF0-C483-D540-AF1F-970DDA76E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5524" y="5629439"/>
              <a:ext cx="973052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A7F86A3-55C8-4848-AF9A-5C1467D8F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8323" y="1703689"/>
              <a:ext cx="543639" cy="5647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310" y="365125"/>
            <a:ext cx="9893490" cy="1325563"/>
          </a:xfrm>
        </p:spPr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825625"/>
            <a:ext cx="9784307" cy="4351338"/>
          </a:xfrm>
        </p:spPr>
        <p:txBody>
          <a:bodyPr/>
          <a:lstStyle/>
          <a:p>
            <a:r>
              <a:rPr lang="en-GB" dirty="0"/>
              <a:t>TBC</a:t>
            </a:r>
          </a:p>
        </p:txBody>
      </p:sp>
    </p:spTree>
    <p:extLst>
      <p:ext uri="{BB962C8B-B14F-4D97-AF65-F5344CB8AC3E}">
        <p14:creationId xmlns:p14="http://schemas.microsoft.com/office/powerpoint/2010/main" val="160514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/>
              <a:t>Pair Up</a:t>
            </a:r>
          </a:p>
          <a:p>
            <a:endParaRPr lang="en-GB" dirty="0"/>
          </a:p>
          <a:p>
            <a:r>
              <a:rPr lang="en-GB" dirty="0"/>
              <a:t>Play against the server</a:t>
            </a:r>
          </a:p>
          <a:p>
            <a:endParaRPr lang="en-GB" dirty="0"/>
          </a:p>
          <a:p>
            <a:r>
              <a:rPr lang="en-GB" dirty="0"/>
              <a:t>Show / Contest?  </a:t>
            </a:r>
          </a:p>
          <a:p>
            <a:endParaRPr lang="en-GB" dirty="0"/>
          </a:p>
          <a:p>
            <a:r>
              <a:rPr lang="en-GB" dirty="0"/>
              <a:t>Pub</a:t>
            </a:r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189" y="293163"/>
            <a:ext cx="9958754" cy="2294532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The Game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word game for two players</a:t>
            </a:r>
          </a:p>
          <a:p>
            <a:endParaRPr lang="en-GB" dirty="0"/>
          </a:p>
          <a:p>
            <a:r>
              <a:rPr lang="en-GB" dirty="0"/>
              <a:t>One player picks the word to be guessed, and the other tries to work out what the chosen word is by asking whether a given letter is contained within the chosen word</a:t>
            </a:r>
          </a:p>
          <a:p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814A69-14FD-4E42-BF58-51B56FF19F4F}"/>
              </a:ext>
            </a:extLst>
          </p:cNvPr>
          <p:cNvGrpSpPr/>
          <p:nvPr/>
        </p:nvGrpSpPr>
        <p:grpSpPr>
          <a:xfrm>
            <a:off x="2491769" y="4930349"/>
            <a:ext cx="735741" cy="1357027"/>
            <a:chOff x="1812148" y="4720280"/>
            <a:chExt cx="735741" cy="13570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C511799D-B057-D64D-BC08-51E813DE0D64}"/>
                </a:ext>
              </a:extLst>
            </p:cNvPr>
            <p:cNvSpPr/>
            <p:nvPr/>
          </p:nvSpPr>
          <p:spPr>
            <a:xfrm rot="6950914">
              <a:off x="1737371" y="5266788"/>
              <a:ext cx="885296" cy="735741"/>
            </a:xfrm>
            <a:prstGeom prst="chord">
              <a:avLst>
                <a:gd name="adj1" fmla="val 2700000"/>
                <a:gd name="adj2" fmla="val 1601708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DCEB2B-C86B-204F-B639-9226DC36E752}"/>
                </a:ext>
              </a:extLst>
            </p:cNvPr>
            <p:cNvSpPr/>
            <p:nvPr/>
          </p:nvSpPr>
          <p:spPr>
            <a:xfrm>
              <a:off x="2088292" y="4720280"/>
              <a:ext cx="457200" cy="48191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33E4AA-96E6-2341-8DAF-D3B523A0F0F8}"/>
              </a:ext>
            </a:extLst>
          </p:cNvPr>
          <p:cNvGrpSpPr/>
          <p:nvPr/>
        </p:nvGrpSpPr>
        <p:grpSpPr>
          <a:xfrm flipH="1">
            <a:off x="9366242" y="4930349"/>
            <a:ext cx="735741" cy="1357027"/>
            <a:chOff x="1812148" y="4720280"/>
            <a:chExt cx="735741" cy="135702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6E2ABCC6-D7CB-1D48-93D8-A5D7F5F553A4}"/>
                </a:ext>
              </a:extLst>
            </p:cNvPr>
            <p:cNvSpPr/>
            <p:nvPr/>
          </p:nvSpPr>
          <p:spPr>
            <a:xfrm rot="6950914">
              <a:off x="1737371" y="5266788"/>
              <a:ext cx="885296" cy="735741"/>
            </a:xfrm>
            <a:prstGeom prst="chord">
              <a:avLst>
                <a:gd name="adj1" fmla="val 2700000"/>
                <a:gd name="adj2" fmla="val 1601708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C08345-CF7F-1943-8B7F-F349A8FC520D}"/>
                </a:ext>
              </a:extLst>
            </p:cNvPr>
            <p:cNvSpPr/>
            <p:nvPr/>
          </p:nvSpPr>
          <p:spPr>
            <a:xfrm>
              <a:off x="2088292" y="4720280"/>
              <a:ext cx="457200" cy="48191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B9E7B7-3E51-514F-A646-552B9B2ECCA2}"/>
              </a:ext>
            </a:extLst>
          </p:cNvPr>
          <p:cNvCxnSpPr>
            <a:cxnSpLocks/>
          </p:cNvCxnSpPr>
          <p:nvPr/>
        </p:nvCxnSpPr>
        <p:spPr>
          <a:xfrm>
            <a:off x="5842222" y="4521216"/>
            <a:ext cx="0" cy="20155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E8F959-C34D-3348-A6AF-8CC3B98A6C1D}"/>
              </a:ext>
            </a:extLst>
          </p:cNvPr>
          <p:cNvCxnSpPr>
            <a:cxnSpLocks/>
          </p:cNvCxnSpPr>
          <p:nvPr/>
        </p:nvCxnSpPr>
        <p:spPr>
          <a:xfrm flipH="1">
            <a:off x="5833389" y="4533840"/>
            <a:ext cx="970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0A345-C857-AC49-BC1E-BD1A1F5FA6FA}"/>
              </a:ext>
            </a:extLst>
          </p:cNvPr>
          <p:cNvCxnSpPr>
            <a:cxnSpLocks/>
          </p:cNvCxnSpPr>
          <p:nvPr/>
        </p:nvCxnSpPr>
        <p:spPr>
          <a:xfrm flipH="1" flipV="1">
            <a:off x="6788856" y="4521216"/>
            <a:ext cx="2" cy="412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E673AA-A4B8-5F41-BBEA-8818DD826621}"/>
              </a:ext>
            </a:extLst>
          </p:cNvPr>
          <p:cNvSpPr/>
          <p:nvPr/>
        </p:nvSpPr>
        <p:spPr>
          <a:xfrm>
            <a:off x="6582207" y="4939612"/>
            <a:ext cx="413300" cy="391626"/>
          </a:xfrm>
          <a:prstGeom prst="ellips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6AECE-1363-5A45-AB30-F152693F4442}"/>
              </a:ext>
            </a:extLst>
          </p:cNvPr>
          <p:cNvCxnSpPr>
            <a:cxnSpLocks/>
          </p:cNvCxnSpPr>
          <p:nvPr/>
        </p:nvCxnSpPr>
        <p:spPr>
          <a:xfrm>
            <a:off x="6788856" y="5339943"/>
            <a:ext cx="0" cy="56744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78362-2CD0-1D45-A79C-2FD1A3DEC6CF}"/>
              </a:ext>
            </a:extLst>
          </p:cNvPr>
          <p:cNvCxnSpPr>
            <a:cxnSpLocks/>
          </p:cNvCxnSpPr>
          <p:nvPr/>
        </p:nvCxnSpPr>
        <p:spPr>
          <a:xfrm flipH="1">
            <a:off x="6510513" y="5901892"/>
            <a:ext cx="278346" cy="40323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F30256-7DEC-F143-9C08-E29A8D049C8C}"/>
              </a:ext>
            </a:extLst>
          </p:cNvPr>
          <p:cNvCxnSpPr>
            <a:cxnSpLocks/>
          </p:cNvCxnSpPr>
          <p:nvPr/>
        </p:nvCxnSpPr>
        <p:spPr>
          <a:xfrm flipH="1">
            <a:off x="6510512" y="5521455"/>
            <a:ext cx="278346" cy="40323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5AA54E-6847-A74D-86F8-2251474670D2}"/>
              </a:ext>
            </a:extLst>
          </p:cNvPr>
          <p:cNvCxnSpPr>
            <a:cxnSpLocks/>
          </p:cNvCxnSpPr>
          <p:nvPr/>
        </p:nvCxnSpPr>
        <p:spPr>
          <a:xfrm>
            <a:off x="6788858" y="5893188"/>
            <a:ext cx="278343" cy="42540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A060F7-7F35-8645-98DE-6F14769A5484}"/>
              </a:ext>
            </a:extLst>
          </p:cNvPr>
          <p:cNvCxnSpPr>
            <a:cxnSpLocks/>
          </p:cNvCxnSpPr>
          <p:nvPr/>
        </p:nvCxnSpPr>
        <p:spPr>
          <a:xfrm>
            <a:off x="6788855" y="5512856"/>
            <a:ext cx="278346" cy="41183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7CF225-BAEF-C84A-8140-1B9BAC83B202}"/>
              </a:ext>
            </a:extLst>
          </p:cNvPr>
          <p:cNvCxnSpPr>
            <a:cxnSpLocks/>
          </p:cNvCxnSpPr>
          <p:nvPr/>
        </p:nvCxnSpPr>
        <p:spPr>
          <a:xfrm flipH="1">
            <a:off x="5569315" y="6536727"/>
            <a:ext cx="5281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16AA57-9A5D-A546-861C-08778D965940}"/>
              </a:ext>
            </a:extLst>
          </p:cNvPr>
          <p:cNvCxnSpPr>
            <a:cxnSpLocks/>
          </p:cNvCxnSpPr>
          <p:nvPr/>
        </p:nvCxnSpPr>
        <p:spPr>
          <a:xfrm flipH="1">
            <a:off x="5842222" y="4531342"/>
            <a:ext cx="295074" cy="2884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F304A3D2-C88E-3A40-BA52-2DD1D3937EFA}"/>
              </a:ext>
            </a:extLst>
          </p:cNvPr>
          <p:cNvSpPr/>
          <p:nvPr/>
        </p:nvSpPr>
        <p:spPr>
          <a:xfrm>
            <a:off x="3225113" y="4154512"/>
            <a:ext cx="1835052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OK, I’ve got one.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E7091EEF-FD99-2345-83C1-1C1C473A54D0}"/>
              </a:ext>
            </a:extLst>
          </p:cNvPr>
          <p:cNvSpPr/>
          <p:nvPr/>
        </p:nvSpPr>
        <p:spPr>
          <a:xfrm flipH="1">
            <a:off x="8822961" y="3609955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S?</a:t>
            </a:r>
          </a:p>
        </p:txBody>
      </p:sp>
      <p:sp>
        <p:nvSpPr>
          <p:cNvPr id="28" name="Cloud Callout 27">
            <a:extLst>
              <a:ext uri="{FF2B5EF4-FFF2-40B4-BE49-F238E27FC236}">
                <a16:creationId xmlns:a16="http://schemas.microsoft.com/office/drawing/2014/main" id="{6D932E2A-63C6-2849-BB18-1CA4408485F8}"/>
              </a:ext>
            </a:extLst>
          </p:cNvPr>
          <p:cNvSpPr/>
          <p:nvPr/>
        </p:nvSpPr>
        <p:spPr>
          <a:xfrm flipH="1">
            <a:off x="1499374" y="4280310"/>
            <a:ext cx="1237099" cy="574646"/>
          </a:xfrm>
          <a:prstGeom prst="cloudCallout">
            <a:avLst>
              <a:gd name="adj1" fmla="val -46053"/>
              <a:gd name="adj2" fmla="val 725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Jazz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20E0442-B3D0-F641-AB53-317109F87818}"/>
              </a:ext>
            </a:extLst>
          </p:cNvPr>
          <p:cNvSpPr/>
          <p:nvPr/>
        </p:nvSpPr>
        <p:spPr>
          <a:xfrm flipH="1">
            <a:off x="8110388" y="3958984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E?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52E15D62-AC85-9240-B39B-A6384ED758DD}"/>
              </a:ext>
            </a:extLst>
          </p:cNvPr>
          <p:cNvSpPr/>
          <p:nvPr/>
        </p:nvSpPr>
        <p:spPr>
          <a:xfrm flipH="1">
            <a:off x="7973716" y="4811536"/>
            <a:ext cx="545678" cy="562233"/>
          </a:xfrm>
          <a:prstGeom prst="wedgeRoundRectCallout">
            <a:avLst>
              <a:gd name="adj1" fmla="val -79928"/>
              <a:gd name="adj2" fmla="val 397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R?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CE622D9D-37BE-E140-9814-4DDC77F69623}"/>
              </a:ext>
            </a:extLst>
          </p:cNvPr>
          <p:cNvSpPr/>
          <p:nvPr/>
        </p:nvSpPr>
        <p:spPr>
          <a:xfrm flipH="1">
            <a:off x="8743669" y="4567061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T?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E88EC8DA-0829-1F4D-8C77-7FF5F62A35DF}"/>
              </a:ext>
            </a:extLst>
          </p:cNvPr>
          <p:cNvSpPr/>
          <p:nvPr/>
        </p:nvSpPr>
        <p:spPr>
          <a:xfrm flipH="1">
            <a:off x="9553000" y="3632024"/>
            <a:ext cx="545678" cy="562233"/>
          </a:xfrm>
          <a:prstGeom prst="wedgeRoundRectCallout">
            <a:avLst>
              <a:gd name="adj1" fmla="val 26502"/>
              <a:gd name="adj2" fmla="val 8805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I?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6A51C377-A4ED-CA4E-AA5C-DE9B8632572B}"/>
              </a:ext>
            </a:extLst>
          </p:cNvPr>
          <p:cNvSpPr/>
          <p:nvPr/>
        </p:nvSpPr>
        <p:spPr>
          <a:xfrm flipH="1">
            <a:off x="10753265" y="3866308"/>
            <a:ext cx="545678" cy="562233"/>
          </a:xfrm>
          <a:prstGeom prst="wedgeRoundRectCallout">
            <a:avLst>
              <a:gd name="adj1" fmla="val -2936"/>
              <a:gd name="adj2" fmla="val 836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P?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2977E0AA-81C1-8E4A-BEB6-7B8E78C795D8}"/>
              </a:ext>
            </a:extLst>
          </p:cNvPr>
          <p:cNvSpPr/>
          <p:nvPr/>
        </p:nvSpPr>
        <p:spPr>
          <a:xfrm flipH="1">
            <a:off x="9985330" y="4319600"/>
            <a:ext cx="545678" cy="562233"/>
          </a:xfrm>
          <a:prstGeom prst="wedgeRoundRectCallout">
            <a:avLst>
              <a:gd name="adj1" fmla="val -2936"/>
              <a:gd name="adj2" fmla="val 836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O?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1D5A5988-6B3B-F147-AD00-0377F87E2B70}"/>
              </a:ext>
            </a:extLst>
          </p:cNvPr>
          <p:cNvSpPr/>
          <p:nvPr/>
        </p:nvSpPr>
        <p:spPr>
          <a:xfrm flipH="1">
            <a:off x="10548652" y="4958804"/>
            <a:ext cx="545678" cy="562233"/>
          </a:xfrm>
          <a:prstGeom prst="wedgeRoundRectCallout">
            <a:avLst>
              <a:gd name="adj1" fmla="val 55940"/>
              <a:gd name="adj2" fmla="val 792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U?</a:t>
            </a:r>
          </a:p>
        </p:txBody>
      </p:sp>
      <p:sp>
        <p:nvSpPr>
          <p:cNvPr id="40" name="Moon 39">
            <a:extLst>
              <a:ext uri="{FF2B5EF4-FFF2-40B4-BE49-F238E27FC236}">
                <a16:creationId xmlns:a16="http://schemas.microsoft.com/office/drawing/2014/main" id="{286092AA-F63D-CF44-BEA2-82250888F844}"/>
              </a:ext>
            </a:extLst>
          </p:cNvPr>
          <p:cNvSpPr/>
          <p:nvPr/>
        </p:nvSpPr>
        <p:spPr>
          <a:xfrm rot="14911054">
            <a:off x="9570015" y="5164495"/>
            <a:ext cx="142301" cy="290438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oon 40">
            <a:extLst>
              <a:ext uri="{FF2B5EF4-FFF2-40B4-BE49-F238E27FC236}">
                <a16:creationId xmlns:a16="http://schemas.microsoft.com/office/drawing/2014/main" id="{0BAB5407-5D07-BE45-BB4D-E60891B8A015}"/>
              </a:ext>
            </a:extLst>
          </p:cNvPr>
          <p:cNvSpPr/>
          <p:nvPr/>
        </p:nvSpPr>
        <p:spPr>
          <a:xfrm rot="16897616">
            <a:off x="2925362" y="5171494"/>
            <a:ext cx="142301" cy="290438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459" y="664089"/>
            <a:ext cx="9502346" cy="5551359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Your Challenge</a:t>
            </a:r>
            <a:endParaRPr lang="en-GB" sz="360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Write a bot to win a game of Hangman</a:t>
            </a:r>
          </a:p>
          <a:p>
            <a:endParaRPr lang="en-GB" dirty="0"/>
          </a:p>
          <a:p>
            <a:r>
              <a:rPr lang="en-GB" dirty="0"/>
              <a:t>The bot (program) runs on your machine, but calls a set of simple APIs on the server.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API calls are made using HTTP GET and POST commands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dirty="0"/>
              <a:t>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417852"/>
            <a:ext cx="1005634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   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Choose a name (and password) for your team.  Then ‘Post’ to Register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Then ‘Get’ the current state of the game.  This will include the board and whose turn it is.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If it is your turn then make your move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Repeat from step 2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1" cy="1325563"/>
          </a:xfrm>
        </p:spPr>
        <p:txBody>
          <a:bodyPr/>
          <a:lstStyle/>
          <a:p>
            <a:r>
              <a:rPr lang="en-GB" dirty="0"/>
              <a:t>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825625"/>
            <a:ext cx="10056342" cy="4351338"/>
          </a:xfrm>
        </p:spPr>
        <p:txBody>
          <a:bodyPr/>
          <a:lstStyle/>
          <a:p>
            <a:r>
              <a:rPr lang="en-GB" dirty="0"/>
              <a:t>There is some example code on the </a:t>
            </a:r>
            <a:r>
              <a:rPr lang="en-GB" dirty="0" err="1"/>
              <a:t>YorkCodeDojo</a:t>
            </a:r>
            <a:r>
              <a:rPr lang="en-GB" dirty="0"/>
              <a:t> GitHub</a:t>
            </a:r>
          </a:p>
          <a:p>
            <a:endParaRPr lang="en-GB" sz="2000" dirty="0"/>
          </a:p>
          <a:p>
            <a:r>
              <a:rPr lang="en-GB" dirty="0"/>
              <a:t>and some details in these slides if you want to start from scratch (which are also part of the GitHub repo)</a:t>
            </a:r>
          </a:p>
          <a:p>
            <a:endParaRPr lang="en-GB" dirty="0"/>
          </a:p>
          <a:p>
            <a:r>
              <a:rPr lang="en-GB" dirty="0"/>
              <a:t>Online help (swagger) // TODO: URLs here</a:t>
            </a:r>
          </a:p>
        </p:txBody>
      </p:sp>
    </p:spTree>
    <p:extLst>
      <p:ext uri="{BB962C8B-B14F-4D97-AF65-F5344CB8AC3E}">
        <p14:creationId xmlns:p14="http://schemas.microsoft.com/office/powerpoint/2010/main" val="25414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/Register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Register your team and returns your unique player 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Parameters:</a:t>
            </a:r>
          </a:p>
          <a:p>
            <a:r>
              <a:rPr lang="en-GB" dirty="0" err="1"/>
              <a:t>TeamName</a:t>
            </a:r>
            <a:endParaRPr lang="en-GB" dirty="0"/>
          </a:p>
          <a:p>
            <a:r>
              <a:rPr lang="en-GB" dirty="0"/>
              <a:t>Password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Returns:</a:t>
            </a:r>
          </a:p>
          <a:p>
            <a:r>
              <a:rPr lang="en-GB" dirty="0"/>
              <a:t>Your player ID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Register?teamName</a:t>
            </a:r>
            <a:r>
              <a:rPr lang="en-GB" sz="2000" dirty="0"/>
              <a:t>=</a:t>
            </a:r>
            <a:r>
              <a:rPr lang="en-GB" sz="2000" dirty="0" err="1"/>
              <a:t>Winners&amp;password</a:t>
            </a:r>
            <a:r>
              <a:rPr lang="en-GB" sz="2000" dirty="0"/>
              <a:t>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16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GameState</a:t>
            </a:r>
            <a:r>
              <a:rPr lang="en-GB" dirty="0"/>
              <a:t>  [GET]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Returns the current state of the 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Parameters:</a:t>
            </a:r>
          </a:p>
          <a:p>
            <a:r>
              <a:rPr lang="en-GB" dirty="0" err="1"/>
              <a:t>PlayerID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Returns:</a:t>
            </a:r>
          </a:p>
          <a:p>
            <a:r>
              <a:rPr lang="en-GB" dirty="0"/>
              <a:t>A </a:t>
            </a:r>
            <a:r>
              <a:rPr lang="en-GB" dirty="0" err="1"/>
              <a:t>json</a:t>
            </a:r>
            <a:r>
              <a:rPr lang="en-GB" dirty="0"/>
              <a:t> object shown on the next slide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GameState?playerID</a:t>
            </a:r>
            <a:r>
              <a:rPr lang="en-GB" sz="2000" dirty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302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MakeMove</a:t>
            </a:r>
            <a:r>
              <a:rPr lang="en-GB" dirty="0"/>
              <a:t>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Places your piece into a column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Parameters:</a:t>
            </a:r>
          </a:p>
          <a:p>
            <a:r>
              <a:rPr lang="en-GB" sz="2000" dirty="0" err="1"/>
              <a:t>PlayerID</a:t>
            </a:r>
            <a:endParaRPr lang="en-GB" sz="2000" dirty="0"/>
          </a:p>
          <a:p>
            <a:r>
              <a:rPr lang="en-GB" sz="2000" dirty="0" err="1"/>
              <a:t>ColumnNumber</a:t>
            </a:r>
            <a:endParaRPr lang="en-GB" sz="2000" dirty="0"/>
          </a:p>
          <a:p>
            <a:r>
              <a:rPr lang="en-GB" sz="2000" dirty="0"/>
              <a:t>Password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Returns:</a:t>
            </a:r>
          </a:p>
          <a:p>
            <a:r>
              <a:rPr lang="en-GB" sz="2000" dirty="0"/>
              <a:t>Nothing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MakeMove?playerID</a:t>
            </a:r>
            <a:r>
              <a:rPr lang="en-GB" sz="2000" dirty="0"/>
              <a:t>=1234567&amp;ColumnNumber=2&amp;Password=secret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162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NewGame</a:t>
            </a:r>
            <a:r>
              <a:rPr lang="en-GB" dirty="0"/>
              <a:t>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Clears the board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Parameters:</a:t>
            </a:r>
          </a:p>
          <a:p>
            <a:r>
              <a:rPr lang="en-GB" sz="2000" dirty="0" err="1"/>
              <a:t>PlayerID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Returns:</a:t>
            </a:r>
          </a:p>
          <a:p>
            <a:r>
              <a:rPr lang="en-GB" sz="2000" dirty="0"/>
              <a:t>Nothing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NewGame?playerID</a:t>
            </a:r>
            <a:r>
              <a:rPr lang="en-GB" sz="2000" dirty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600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836</TotalTime>
  <Words>364</Words>
  <Application>Microsoft Macintosh PowerPoint</Application>
  <PresentationFormat>Widescreen</PresentationFormat>
  <Paragraphs>100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Hangman</vt:lpstr>
      <vt:lpstr>PowerPoint Presentation</vt:lpstr>
      <vt:lpstr>PowerPoint Presentation</vt:lpstr>
      <vt:lpstr>The Steps</vt:lpstr>
      <vt:lpstr>The API</vt:lpstr>
      <vt:lpstr>/api/Register  [POST] </vt:lpstr>
      <vt:lpstr>/api/GameState  [GET] </vt:lpstr>
      <vt:lpstr>/api/MakeMove  [POST] </vt:lpstr>
      <vt:lpstr>/api/NewGame  [POST] </vt:lpstr>
      <vt:lpstr>Techniques</vt:lpstr>
      <vt:lpstr>Exercises</vt:lpstr>
    </vt:vector>
  </TitlesOfParts>
  <Company>Proactis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Eleanor Chambers</cp:lastModifiedBy>
  <cp:revision>41</cp:revision>
  <dcterms:created xsi:type="dcterms:W3CDTF">2016-06-20T21:58:14Z</dcterms:created>
  <dcterms:modified xsi:type="dcterms:W3CDTF">2018-03-24T14:21:01Z</dcterms:modified>
</cp:coreProperties>
</file>