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2" autoAdjust="0"/>
    <p:restoredTop sz="75622" autoAdjust="0"/>
  </p:normalViewPr>
  <p:slideViewPr>
    <p:cSldViewPr snapToGrid="0">
      <p:cViewPr varScale="1">
        <p:scale>
          <a:sx n="93" d="100"/>
          <a:sy n="93" d="100"/>
        </p:scale>
        <p:origin x="584" y="208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F425D-DEA3-43AE-8BD4-73C15BA73D62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45EE-AF0F-4566-84E6-937F0AB4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7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45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25" y="2134084"/>
            <a:ext cx="9144000" cy="1129518"/>
          </a:xfrm>
        </p:spPr>
        <p:txBody>
          <a:bodyPr/>
          <a:lstStyle/>
          <a:p>
            <a:r>
              <a:rPr lang="en-GB" sz="9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tima" panose="02000503060000020004" pitchFamily="2" charset="0"/>
              </a:rPr>
              <a:t>Hangman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8F9839C-43ED-2C42-914C-E588F911D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0125" y="3503049"/>
            <a:ext cx="5037438" cy="771441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Optima" panose="02000503060000020004" pitchFamily="2" charset="0"/>
              </a:rPr>
              <a:t>Eleanor Chambers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3227AF-4646-D049-8F53-C7CE4698D990}"/>
              </a:ext>
            </a:extLst>
          </p:cNvPr>
          <p:cNvCxnSpPr>
            <a:cxnSpLocks/>
          </p:cNvCxnSpPr>
          <p:nvPr/>
        </p:nvCxnSpPr>
        <p:spPr>
          <a:xfrm>
            <a:off x="8868323" y="1683866"/>
            <a:ext cx="0" cy="39455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457A01-BC25-D44E-8D08-5B35300B4C6F}"/>
              </a:ext>
            </a:extLst>
          </p:cNvPr>
          <p:cNvCxnSpPr>
            <a:cxnSpLocks/>
          </p:cNvCxnSpPr>
          <p:nvPr/>
        </p:nvCxnSpPr>
        <p:spPr>
          <a:xfrm flipH="1">
            <a:off x="8838195" y="1708579"/>
            <a:ext cx="178711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312C7D-78CA-0B47-A2A6-3D69ADB9A56E}"/>
              </a:ext>
            </a:extLst>
          </p:cNvPr>
          <p:cNvCxnSpPr>
            <a:cxnSpLocks/>
          </p:cNvCxnSpPr>
          <p:nvPr/>
        </p:nvCxnSpPr>
        <p:spPr>
          <a:xfrm flipH="1" flipV="1">
            <a:off x="10612383" y="1670011"/>
            <a:ext cx="2" cy="8066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3EE138F-9DFC-134B-8202-3557934DBBC8}"/>
              </a:ext>
            </a:extLst>
          </p:cNvPr>
          <p:cNvSpPr/>
          <p:nvPr/>
        </p:nvSpPr>
        <p:spPr>
          <a:xfrm>
            <a:off x="10324937" y="2501899"/>
            <a:ext cx="574889" cy="586643"/>
          </a:xfrm>
          <a:prstGeom prst="ellips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A89763-320C-7B46-9961-8C444F7A3AD6}"/>
              </a:ext>
            </a:extLst>
          </p:cNvPr>
          <p:cNvCxnSpPr>
            <a:cxnSpLocks/>
          </p:cNvCxnSpPr>
          <p:nvPr/>
        </p:nvCxnSpPr>
        <p:spPr>
          <a:xfrm>
            <a:off x="10612381" y="3113732"/>
            <a:ext cx="0" cy="93179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4D1E0FC-C748-C64D-A059-72BE17C407EA}"/>
              </a:ext>
            </a:extLst>
          </p:cNvPr>
          <p:cNvGrpSpPr/>
          <p:nvPr/>
        </p:nvGrpSpPr>
        <p:grpSpPr>
          <a:xfrm>
            <a:off x="10175301" y="3283883"/>
            <a:ext cx="874159" cy="1577314"/>
            <a:chOff x="10099568" y="3625104"/>
            <a:chExt cx="1025633" cy="157731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300A0C-DBCF-A74F-8649-843EDAA91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9570" y="4386683"/>
              <a:ext cx="512819" cy="789377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45E4E9-6D4B-D645-823C-72579078C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9568" y="3641940"/>
              <a:ext cx="512819" cy="789377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E89BE7-08EC-8C40-9776-3DE702517074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87" y="4369645"/>
              <a:ext cx="512814" cy="83277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840FCC-6510-AF48-A602-4AFEC3CA8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82" y="3625104"/>
              <a:ext cx="512819" cy="806214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4BDAF0-C483-D540-AF1F-970DDA76E352}"/>
              </a:ext>
            </a:extLst>
          </p:cNvPr>
          <p:cNvCxnSpPr>
            <a:cxnSpLocks/>
          </p:cNvCxnSpPr>
          <p:nvPr/>
        </p:nvCxnSpPr>
        <p:spPr>
          <a:xfrm flipH="1">
            <a:off x="8365524" y="5629439"/>
            <a:ext cx="97305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7F86A3-55C8-4848-AF9A-5C1467D8F9C1}"/>
              </a:ext>
            </a:extLst>
          </p:cNvPr>
          <p:cNvCxnSpPr>
            <a:cxnSpLocks/>
          </p:cNvCxnSpPr>
          <p:nvPr/>
        </p:nvCxnSpPr>
        <p:spPr>
          <a:xfrm flipH="1">
            <a:off x="8868323" y="1703689"/>
            <a:ext cx="543639" cy="564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189" y="293163"/>
            <a:ext cx="9958754" cy="229453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>
                <a:latin typeface="+mj-lt"/>
                <a:cs typeface="Calibri" panose="020F0502020204030204" pitchFamily="34" charset="0"/>
              </a:rPr>
              <a:t>The Game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 word game for two players</a:t>
            </a:r>
          </a:p>
          <a:p>
            <a:endParaRPr lang="en-GB" dirty="0"/>
          </a:p>
          <a:p>
            <a:r>
              <a:rPr lang="en-GB" dirty="0"/>
              <a:t>One player picks the word to be guessed, and the other tries to work out what the chosen word is by asking whether a given letter is contained within the chosen word</a:t>
            </a:r>
          </a:p>
          <a:p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814A69-14FD-4E42-BF58-51B56FF19F4F}"/>
              </a:ext>
            </a:extLst>
          </p:cNvPr>
          <p:cNvGrpSpPr/>
          <p:nvPr/>
        </p:nvGrpSpPr>
        <p:grpSpPr>
          <a:xfrm>
            <a:off x="2491769" y="4930349"/>
            <a:ext cx="735741" cy="1357027"/>
            <a:chOff x="1812148" y="4720280"/>
            <a:chExt cx="735741" cy="13570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C511799D-B057-D64D-BC08-51E813DE0D64}"/>
                </a:ext>
              </a:extLst>
            </p:cNvPr>
            <p:cNvSpPr/>
            <p:nvPr/>
          </p:nvSpPr>
          <p:spPr>
            <a:xfrm rot="6950914">
              <a:off x="1737371" y="5266788"/>
              <a:ext cx="885296" cy="735741"/>
            </a:xfrm>
            <a:prstGeom prst="chord">
              <a:avLst>
                <a:gd name="adj1" fmla="val 2700000"/>
                <a:gd name="adj2" fmla="val 16017083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DCEB2B-C86B-204F-B639-9226DC36E752}"/>
                </a:ext>
              </a:extLst>
            </p:cNvPr>
            <p:cNvSpPr/>
            <p:nvPr/>
          </p:nvSpPr>
          <p:spPr>
            <a:xfrm>
              <a:off x="2088292" y="4720280"/>
              <a:ext cx="457200" cy="48191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33E4AA-96E6-2341-8DAF-D3B523A0F0F8}"/>
              </a:ext>
            </a:extLst>
          </p:cNvPr>
          <p:cNvGrpSpPr/>
          <p:nvPr/>
        </p:nvGrpSpPr>
        <p:grpSpPr>
          <a:xfrm flipH="1">
            <a:off x="9366242" y="4930349"/>
            <a:ext cx="735741" cy="1357027"/>
            <a:chOff x="1812148" y="4720280"/>
            <a:chExt cx="735741" cy="135702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6E2ABCC6-D7CB-1D48-93D8-A5D7F5F553A4}"/>
                </a:ext>
              </a:extLst>
            </p:cNvPr>
            <p:cNvSpPr/>
            <p:nvPr/>
          </p:nvSpPr>
          <p:spPr>
            <a:xfrm rot="6950914">
              <a:off x="1737371" y="5266788"/>
              <a:ext cx="885296" cy="735741"/>
            </a:xfrm>
            <a:prstGeom prst="chord">
              <a:avLst>
                <a:gd name="adj1" fmla="val 2700000"/>
                <a:gd name="adj2" fmla="val 16017083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C08345-CF7F-1943-8B7F-F349A8FC520D}"/>
                </a:ext>
              </a:extLst>
            </p:cNvPr>
            <p:cNvSpPr/>
            <p:nvPr/>
          </p:nvSpPr>
          <p:spPr>
            <a:xfrm>
              <a:off x="2088292" y="4720280"/>
              <a:ext cx="457200" cy="48191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B9E7B7-3E51-514F-A646-552B9B2ECCA2}"/>
              </a:ext>
            </a:extLst>
          </p:cNvPr>
          <p:cNvCxnSpPr>
            <a:cxnSpLocks/>
          </p:cNvCxnSpPr>
          <p:nvPr/>
        </p:nvCxnSpPr>
        <p:spPr>
          <a:xfrm>
            <a:off x="5842222" y="4521216"/>
            <a:ext cx="0" cy="20155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E8F959-C34D-3348-A6AF-8CC3B98A6C1D}"/>
              </a:ext>
            </a:extLst>
          </p:cNvPr>
          <p:cNvCxnSpPr>
            <a:cxnSpLocks/>
          </p:cNvCxnSpPr>
          <p:nvPr/>
        </p:nvCxnSpPr>
        <p:spPr>
          <a:xfrm flipH="1">
            <a:off x="5833389" y="4533840"/>
            <a:ext cx="9700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E0A345-C857-AC49-BC1E-BD1A1F5FA6FA}"/>
              </a:ext>
            </a:extLst>
          </p:cNvPr>
          <p:cNvCxnSpPr>
            <a:cxnSpLocks/>
          </p:cNvCxnSpPr>
          <p:nvPr/>
        </p:nvCxnSpPr>
        <p:spPr>
          <a:xfrm flipH="1" flipV="1">
            <a:off x="6788856" y="4521216"/>
            <a:ext cx="2" cy="4120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CE673AA-A4B8-5F41-BBEA-8818DD826621}"/>
              </a:ext>
            </a:extLst>
          </p:cNvPr>
          <p:cNvSpPr/>
          <p:nvPr/>
        </p:nvSpPr>
        <p:spPr>
          <a:xfrm>
            <a:off x="6582207" y="4939612"/>
            <a:ext cx="413300" cy="391626"/>
          </a:xfrm>
          <a:prstGeom prst="ellips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06AECE-1363-5A45-AB30-F152693F4442}"/>
              </a:ext>
            </a:extLst>
          </p:cNvPr>
          <p:cNvCxnSpPr>
            <a:cxnSpLocks/>
          </p:cNvCxnSpPr>
          <p:nvPr/>
        </p:nvCxnSpPr>
        <p:spPr>
          <a:xfrm>
            <a:off x="6788856" y="5339943"/>
            <a:ext cx="0" cy="56744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C78362-2CD0-1D45-A79C-2FD1A3DEC6CF}"/>
              </a:ext>
            </a:extLst>
          </p:cNvPr>
          <p:cNvCxnSpPr>
            <a:cxnSpLocks/>
          </p:cNvCxnSpPr>
          <p:nvPr/>
        </p:nvCxnSpPr>
        <p:spPr>
          <a:xfrm flipH="1">
            <a:off x="6510513" y="5901892"/>
            <a:ext cx="278346" cy="40323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F30256-7DEC-F143-9C08-E29A8D049C8C}"/>
              </a:ext>
            </a:extLst>
          </p:cNvPr>
          <p:cNvCxnSpPr>
            <a:cxnSpLocks/>
          </p:cNvCxnSpPr>
          <p:nvPr/>
        </p:nvCxnSpPr>
        <p:spPr>
          <a:xfrm flipH="1">
            <a:off x="6510512" y="5521455"/>
            <a:ext cx="278346" cy="40323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5AA54E-6847-A74D-86F8-2251474670D2}"/>
              </a:ext>
            </a:extLst>
          </p:cNvPr>
          <p:cNvCxnSpPr>
            <a:cxnSpLocks/>
          </p:cNvCxnSpPr>
          <p:nvPr/>
        </p:nvCxnSpPr>
        <p:spPr>
          <a:xfrm>
            <a:off x="6788858" y="5893188"/>
            <a:ext cx="278343" cy="42540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A060F7-7F35-8645-98DE-6F14769A5484}"/>
              </a:ext>
            </a:extLst>
          </p:cNvPr>
          <p:cNvCxnSpPr>
            <a:cxnSpLocks/>
          </p:cNvCxnSpPr>
          <p:nvPr/>
        </p:nvCxnSpPr>
        <p:spPr>
          <a:xfrm>
            <a:off x="6788855" y="5512856"/>
            <a:ext cx="278346" cy="41183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7CF225-BAEF-C84A-8140-1B9BAC83B202}"/>
              </a:ext>
            </a:extLst>
          </p:cNvPr>
          <p:cNvCxnSpPr>
            <a:cxnSpLocks/>
          </p:cNvCxnSpPr>
          <p:nvPr/>
        </p:nvCxnSpPr>
        <p:spPr>
          <a:xfrm flipH="1">
            <a:off x="5569315" y="6536727"/>
            <a:ext cx="5281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16AA57-9A5D-A546-861C-08778D965940}"/>
              </a:ext>
            </a:extLst>
          </p:cNvPr>
          <p:cNvCxnSpPr>
            <a:cxnSpLocks/>
          </p:cNvCxnSpPr>
          <p:nvPr/>
        </p:nvCxnSpPr>
        <p:spPr>
          <a:xfrm flipH="1">
            <a:off x="5842222" y="4531342"/>
            <a:ext cx="295074" cy="2884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F304A3D2-C88E-3A40-BA52-2DD1D3937EFA}"/>
              </a:ext>
            </a:extLst>
          </p:cNvPr>
          <p:cNvSpPr/>
          <p:nvPr/>
        </p:nvSpPr>
        <p:spPr>
          <a:xfrm>
            <a:off x="3225113" y="4154512"/>
            <a:ext cx="1835052" cy="562233"/>
          </a:xfrm>
          <a:prstGeom prst="wedgeRoundRectCallout">
            <a:avLst>
              <a:gd name="adj1" fmla="val -41432"/>
              <a:gd name="adj2" fmla="val 858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OK, I’ve got one.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E7091EEF-FD99-2345-83C1-1C1C473A54D0}"/>
              </a:ext>
            </a:extLst>
          </p:cNvPr>
          <p:cNvSpPr/>
          <p:nvPr/>
        </p:nvSpPr>
        <p:spPr>
          <a:xfrm flipH="1">
            <a:off x="8822961" y="3609955"/>
            <a:ext cx="545678" cy="562233"/>
          </a:xfrm>
          <a:prstGeom prst="wedgeRoundRectCallout">
            <a:avLst>
              <a:gd name="adj1" fmla="val -41432"/>
              <a:gd name="adj2" fmla="val 858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S?</a:t>
            </a:r>
          </a:p>
        </p:txBody>
      </p:sp>
      <p:sp>
        <p:nvSpPr>
          <p:cNvPr id="28" name="Cloud Callout 27">
            <a:extLst>
              <a:ext uri="{FF2B5EF4-FFF2-40B4-BE49-F238E27FC236}">
                <a16:creationId xmlns:a16="http://schemas.microsoft.com/office/drawing/2014/main" id="{6D932E2A-63C6-2849-BB18-1CA4408485F8}"/>
              </a:ext>
            </a:extLst>
          </p:cNvPr>
          <p:cNvSpPr/>
          <p:nvPr/>
        </p:nvSpPr>
        <p:spPr>
          <a:xfrm flipH="1">
            <a:off x="1499374" y="4280310"/>
            <a:ext cx="1237099" cy="574646"/>
          </a:xfrm>
          <a:prstGeom prst="cloudCallout">
            <a:avLst>
              <a:gd name="adj1" fmla="val -46053"/>
              <a:gd name="adj2" fmla="val 725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Jazz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420E0442-B3D0-F641-AB53-317109F87818}"/>
              </a:ext>
            </a:extLst>
          </p:cNvPr>
          <p:cNvSpPr/>
          <p:nvPr/>
        </p:nvSpPr>
        <p:spPr>
          <a:xfrm flipH="1">
            <a:off x="8110388" y="3958984"/>
            <a:ext cx="545678" cy="562233"/>
          </a:xfrm>
          <a:prstGeom prst="wedgeRoundRectCallout">
            <a:avLst>
              <a:gd name="adj1" fmla="val -41432"/>
              <a:gd name="adj2" fmla="val 858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E?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52E15D62-AC85-9240-B39B-A6384ED758DD}"/>
              </a:ext>
            </a:extLst>
          </p:cNvPr>
          <p:cNvSpPr/>
          <p:nvPr/>
        </p:nvSpPr>
        <p:spPr>
          <a:xfrm flipH="1">
            <a:off x="7973716" y="4811536"/>
            <a:ext cx="545678" cy="562233"/>
          </a:xfrm>
          <a:prstGeom prst="wedgeRoundRectCallout">
            <a:avLst>
              <a:gd name="adj1" fmla="val -79928"/>
              <a:gd name="adj2" fmla="val 3970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R?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CE622D9D-37BE-E140-9814-4DDC77F69623}"/>
              </a:ext>
            </a:extLst>
          </p:cNvPr>
          <p:cNvSpPr/>
          <p:nvPr/>
        </p:nvSpPr>
        <p:spPr>
          <a:xfrm flipH="1">
            <a:off x="8743669" y="4567061"/>
            <a:ext cx="545678" cy="562233"/>
          </a:xfrm>
          <a:prstGeom prst="wedgeRoundRectCallout">
            <a:avLst>
              <a:gd name="adj1" fmla="val -41432"/>
              <a:gd name="adj2" fmla="val 858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T?</a:t>
            </a:r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E88EC8DA-0829-1F4D-8C77-7FF5F62A35DF}"/>
              </a:ext>
            </a:extLst>
          </p:cNvPr>
          <p:cNvSpPr/>
          <p:nvPr/>
        </p:nvSpPr>
        <p:spPr>
          <a:xfrm flipH="1">
            <a:off x="9553000" y="3632024"/>
            <a:ext cx="545678" cy="562233"/>
          </a:xfrm>
          <a:prstGeom prst="wedgeRoundRectCallout">
            <a:avLst>
              <a:gd name="adj1" fmla="val 26502"/>
              <a:gd name="adj2" fmla="val 8805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I?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6A51C377-A4ED-CA4E-AA5C-DE9B8632572B}"/>
              </a:ext>
            </a:extLst>
          </p:cNvPr>
          <p:cNvSpPr/>
          <p:nvPr/>
        </p:nvSpPr>
        <p:spPr>
          <a:xfrm flipH="1">
            <a:off x="10753265" y="3866308"/>
            <a:ext cx="545678" cy="562233"/>
          </a:xfrm>
          <a:prstGeom prst="wedgeRoundRectCallout">
            <a:avLst>
              <a:gd name="adj1" fmla="val -2936"/>
              <a:gd name="adj2" fmla="val 836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P?</a:t>
            </a: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2977E0AA-81C1-8E4A-BEB6-7B8E78C795D8}"/>
              </a:ext>
            </a:extLst>
          </p:cNvPr>
          <p:cNvSpPr/>
          <p:nvPr/>
        </p:nvSpPr>
        <p:spPr>
          <a:xfrm flipH="1">
            <a:off x="9985330" y="4319600"/>
            <a:ext cx="545678" cy="562233"/>
          </a:xfrm>
          <a:prstGeom prst="wedgeRoundRectCallout">
            <a:avLst>
              <a:gd name="adj1" fmla="val -2936"/>
              <a:gd name="adj2" fmla="val 836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O?</a:t>
            </a: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1D5A5988-6B3B-F147-AD00-0377F87E2B70}"/>
              </a:ext>
            </a:extLst>
          </p:cNvPr>
          <p:cNvSpPr/>
          <p:nvPr/>
        </p:nvSpPr>
        <p:spPr>
          <a:xfrm flipH="1">
            <a:off x="10548652" y="4958804"/>
            <a:ext cx="545678" cy="562233"/>
          </a:xfrm>
          <a:prstGeom prst="wedgeRoundRectCallout">
            <a:avLst>
              <a:gd name="adj1" fmla="val 55940"/>
              <a:gd name="adj2" fmla="val 7926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U?</a:t>
            </a:r>
          </a:p>
        </p:txBody>
      </p:sp>
      <p:sp>
        <p:nvSpPr>
          <p:cNvPr id="40" name="Moon 39">
            <a:extLst>
              <a:ext uri="{FF2B5EF4-FFF2-40B4-BE49-F238E27FC236}">
                <a16:creationId xmlns:a16="http://schemas.microsoft.com/office/drawing/2014/main" id="{286092AA-F63D-CF44-BEA2-82250888F844}"/>
              </a:ext>
            </a:extLst>
          </p:cNvPr>
          <p:cNvSpPr/>
          <p:nvPr/>
        </p:nvSpPr>
        <p:spPr>
          <a:xfrm rot="14911054">
            <a:off x="9570015" y="5164495"/>
            <a:ext cx="142301" cy="290438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oon 40">
            <a:extLst>
              <a:ext uri="{FF2B5EF4-FFF2-40B4-BE49-F238E27FC236}">
                <a16:creationId xmlns:a16="http://schemas.microsoft.com/office/drawing/2014/main" id="{0BAB5407-5D07-BE45-BB4D-E60891B8A015}"/>
              </a:ext>
            </a:extLst>
          </p:cNvPr>
          <p:cNvSpPr/>
          <p:nvPr/>
        </p:nvSpPr>
        <p:spPr>
          <a:xfrm rot="16897616">
            <a:off x="2925362" y="5171494"/>
            <a:ext cx="142301" cy="290438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827" y="428562"/>
            <a:ext cx="9502346" cy="5551359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>
                <a:latin typeface="+mj-lt"/>
              </a:rPr>
              <a:t>Your Challenge</a:t>
            </a:r>
            <a:endParaRPr lang="en-GB" sz="4400" dirty="0">
              <a:latin typeface="+mj-lt"/>
            </a:endParaRP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Write a bot to win a game of Hangman</a:t>
            </a:r>
          </a:p>
          <a:p>
            <a:endParaRPr lang="en-GB" dirty="0"/>
          </a:p>
          <a:p>
            <a:r>
              <a:rPr lang="en-GB" dirty="0"/>
              <a:t>The bot (program) runs on your machine, but calls an API on the server.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API calls are made using HTTP GET, POST and PATCH commands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6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2" cy="969405"/>
          </a:xfrm>
        </p:spPr>
        <p:txBody>
          <a:bodyPr/>
          <a:lstStyle/>
          <a:p>
            <a:r>
              <a:rPr lang="en-GB" b="1" dirty="0"/>
              <a:t>The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7" y="1168467"/>
            <a:ext cx="10056341" cy="4885966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    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Choose a username and password for your team. POST these details as a JSON object to the 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auth</a:t>
            </a:r>
            <a:r>
              <a:rPr lang="en-GB" dirty="0"/>
              <a:t> endpoint. If successful, you’ll receive an </a:t>
            </a:r>
            <a:r>
              <a:rPr lang="en-GB" dirty="0" err="1"/>
              <a:t>auth</a:t>
            </a:r>
            <a:r>
              <a:rPr lang="en-GB" dirty="0"/>
              <a:t> token in the response.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POST at /</a:t>
            </a:r>
            <a:r>
              <a:rPr lang="en-GB" dirty="0" err="1"/>
              <a:t>api</a:t>
            </a:r>
            <a:r>
              <a:rPr lang="en-GB" dirty="0"/>
              <a:t>/games to start a new game (remembering to include the </a:t>
            </a:r>
            <a:r>
              <a:rPr lang="en-GB" dirty="0" err="1"/>
              <a:t>auth</a:t>
            </a:r>
            <a:r>
              <a:rPr lang="en-GB" dirty="0"/>
              <a:t> token in the header of subsequent requests).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Make PATCH requests with your individual letter guesses.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Repeat Step 3 until you’ve completed the game. This will be either by: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lphaUcPeriod"/>
            </a:pPr>
            <a:r>
              <a:rPr lang="en-GB" dirty="0"/>
              <a:t>Winning (guessing all the letters), or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lphaUcPeriod"/>
            </a:pPr>
            <a:r>
              <a:rPr lang="en-GB" dirty="0"/>
              <a:t>Making 10 incorrect guesses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Repeat from Step 2 to play another game.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15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84" y="365125"/>
            <a:ext cx="10043615" cy="1325563"/>
          </a:xfrm>
        </p:spPr>
        <p:txBody>
          <a:bodyPr/>
          <a:lstStyle/>
          <a:p>
            <a:r>
              <a:rPr lang="en-GB" b="1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44" y="1479258"/>
            <a:ext cx="9797955" cy="4351338"/>
          </a:xfrm>
        </p:spPr>
        <p:txBody>
          <a:bodyPr/>
          <a:lstStyle/>
          <a:p>
            <a:r>
              <a:rPr lang="en-GB" dirty="0"/>
              <a:t>Form teams</a:t>
            </a:r>
          </a:p>
          <a:p>
            <a:endParaRPr lang="en-GB" dirty="0"/>
          </a:p>
          <a:p>
            <a:r>
              <a:rPr lang="en-GB" dirty="0"/>
              <a:t>Play against the server</a:t>
            </a:r>
          </a:p>
          <a:p>
            <a:pPr marL="914400" lvl="1" indent="-457200">
              <a:buAutoNum type="arabicPeriod"/>
            </a:pPr>
            <a:r>
              <a:rPr lang="en-GB" dirty="0"/>
              <a:t>“Manually”</a:t>
            </a:r>
          </a:p>
          <a:p>
            <a:pPr marL="914400" lvl="1" indent="-457200">
              <a:buAutoNum type="arabicPeriod"/>
            </a:pPr>
            <a:r>
              <a:rPr lang="en-GB" dirty="0"/>
              <a:t>Write a bot</a:t>
            </a:r>
          </a:p>
          <a:p>
            <a:endParaRPr lang="en-GB" dirty="0"/>
          </a:p>
          <a:p>
            <a:r>
              <a:rPr lang="en-GB" dirty="0"/>
              <a:t>Show / Contest?  </a:t>
            </a:r>
          </a:p>
          <a:p>
            <a:endParaRPr lang="en-GB" dirty="0"/>
          </a:p>
          <a:p>
            <a:r>
              <a:rPr lang="en-GB" dirty="0"/>
              <a:t>Pub</a:t>
            </a:r>
          </a:p>
        </p:txBody>
      </p:sp>
    </p:spTree>
    <p:extLst>
      <p:ext uri="{BB962C8B-B14F-4D97-AF65-F5344CB8AC3E}">
        <p14:creationId xmlns:p14="http://schemas.microsoft.com/office/powerpoint/2010/main" val="97603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854</TotalTime>
  <Words>241</Words>
  <Application>Microsoft Macintosh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Optima</vt:lpstr>
      <vt:lpstr>Office Theme</vt:lpstr>
      <vt:lpstr>Hangman</vt:lpstr>
      <vt:lpstr>PowerPoint Presentation</vt:lpstr>
      <vt:lpstr>PowerPoint Presentation</vt:lpstr>
      <vt:lpstr>The Steps</vt:lpstr>
      <vt:lpstr>Exercises</vt:lpstr>
    </vt:vector>
  </TitlesOfParts>
  <Company>Proactis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 your own programming language</dc:title>
  <dc:creator>David Betteridge</dc:creator>
  <cp:lastModifiedBy>Eleanor Chambers</cp:lastModifiedBy>
  <cp:revision>45</cp:revision>
  <dcterms:created xsi:type="dcterms:W3CDTF">2016-06-20T21:58:14Z</dcterms:created>
  <dcterms:modified xsi:type="dcterms:W3CDTF">2018-04-09T22:37:06Z</dcterms:modified>
</cp:coreProperties>
</file>