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5613" autoAdjust="0"/>
  </p:normalViewPr>
  <p:slideViewPr>
    <p:cSldViewPr snapToGrid="0">
      <p:cViewPr varScale="1">
        <p:scale>
          <a:sx n="70" d="100"/>
          <a:sy n="70" d="100"/>
        </p:scale>
        <p:origin x="12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Picture is wrong!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Could </a:t>
            </a:r>
            <a:r>
              <a:rPr lang="en-GB" smtClean="0"/>
              <a:t>add 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9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Suggest</a:t>
            </a:r>
            <a:r>
              <a:rPr lang="en-GB" baseline="0" dirty="0" smtClean="0"/>
              <a:t> you use </a:t>
            </a:r>
            <a:r>
              <a:rPr lang="en-GB" baseline="0" smtClean="0"/>
              <a:t>unit tests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69" y="1687122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9518"/>
          </a:xfrm>
        </p:spPr>
        <p:txBody>
          <a:bodyPr/>
          <a:lstStyle/>
          <a:p>
            <a:r>
              <a:rPr lang="en-GB" dirty="0" smtClean="0"/>
              <a:t>Connect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364" y="1687122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David Betteridge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4" y="365125"/>
            <a:ext cx="10182225" cy="1325563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classic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046" y="1825625"/>
            <a:ext cx="9958754" cy="4351338"/>
          </a:xfrm>
        </p:spPr>
        <p:txBody>
          <a:bodyPr/>
          <a:lstStyle/>
          <a:p>
            <a:r>
              <a:rPr lang="en-GB" dirty="0" smtClean="0"/>
              <a:t>Players take it in turns to place a counter</a:t>
            </a:r>
          </a:p>
          <a:p>
            <a:endParaRPr lang="en-GB" dirty="0" smtClean="0"/>
          </a:p>
          <a:p>
            <a:r>
              <a:rPr lang="en-GB" dirty="0" smtClean="0"/>
              <a:t>Yellow goes first</a:t>
            </a:r>
          </a:p>
          <a:p>
            <a:endParaRPr lang="en-GB" dirty="0"/>
          </a:p>
          <a:p>
            <a:r>
              <a:rPr lang="en-GB" dirty="0" smtClean="0"/>
              <a:t>The first player to get 4 in a row (vertically, horizontally or diagonally) wins</a:t>
            </a:r>
          </a:p>
          <a:p>
            <a:endParaRPr lang="en-GB" dirty="0"/>
          </a:p>
          <a:p>
            <a:r>
              <a:rPr lang="en-GB" dirty="0" smtClean="0"/>
              <a:t>The board is 7 columns by 6 rows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6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365125"/>
            <a:ext cx="9870989" cy="1325563"/>
          </a:xfrm>
        </p:spPr>
        <p:txBody>
          <a:bodyPr/>
          <a:lstStyle/>
          <a:p>
            <a:r>
              <a:rPr lang="en-GB" dirty="0" smtClean="0"/>
              <a:t>Your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0" y="1825625"/>
            <a:ext cx="9870990" cy="4351338"/>
          </a:xfrm>
        </p:spPr>
        <p:txBody>
          <a:bodyPr/>
          <a:lstStyle/>
          <a:p>
            <a:r>
              <a:rPr lang="en-GB" dirty="0" smtClean="0"/>
              <a:t>Write a bot to win a game of connect 4</a:t>
            </a:r>
          </a:p>
          <a:p>
            <a:endParaRPr lang="en-GB" dirty="0"/>
          </a:p>
          <a:p>
            <a:r>
              <a:rPr lang="en-GB" dirty="0" smtClean="0"/>
              <a:t>The bot runs on your machine but calls a set of (simple) APIs on the server.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API calls are made using html GET and POST commands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2" cy="969405"/>
          </a:xfrm>
        </p:spPr>
        <p:txBody>
          <a:bodyPr/>
          <a:lstStyle/>
          <a:p>
            <a:r>
              <a:rPr lang="en-GB" dirty="0" smtClean="0"/>
              <a:t>The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7" y="1417852"/>
            <a:ext cx="1005634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endParaRPr lang="en-GB" dirty="0" smtClean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Choose a name (and password) for your team.  Then ‘Post’ to </a:t>
            </a:r>
            <a:r>
              <a:rPr lang="en-GB" dirty="0" err="1" smtClean="0"/>
              <a:t>RegisterTeam</a:t>
            </a:r>
            <a:endParaRPr lang="en-GB" dirty="0" smtClean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Then ‘Get’ the current state of the game.  This will include the board and whose turn it is.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Make your move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Repeat from step 2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1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1" cy="1325563"/>
          </a:xfrm>
        </p:spPr>
        <p:txBody>
          <a:bodyPr/>
          <a:lstStyle/>
          <a:p>
            <a:r>
              <a:rPr lang="en-GB" dirty="0" smtClean="0"/>
              <a:t>The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825625"/>
            <a:ext cx="10056342" cy="4351338"/>
          </a:xfrm>
        </p:spPr>
        <p:txBody>
          <a:bodyPr/>
          <a:lstStyle/>
          <a:p>
            <a:r>
              <a:rPr lang="en-GB" dirty="0" smtClean="0"/>
              <a:t>There is some example code in C# which hopefully is easy to read</a:t>
            </a:r>
          </a:p>
          <a:p>
            <a:pPr marL="0" indent="0">
              <a:buNone/>
            </a:pPr>
            <a:r>
              <a:rPr lang="en-GB" dirty="0" smtClean="0"/>
              <a:t>.</a:t>
            </a:r>
          </a:p>
          <a:p>
            <a:r>
              <a:rPr lang="en-GB" dirty="0"/>
              <a:t>a</a:t>
            </a:r>
            <a:r>
              <a:rPr lang="en-GB" dirty="0" smtClean="0"/>
              <a:t>nd some handouts if you want to start from scratch</a:t>
            </a:r>
          </a:p>
          <a:p>
            <a:endParaRPr lang="en-GB" dirty="0" smtClean="0"/>
          </a:p>
          <a:p>
            <a:r>
              <a:rPr lang="en-GB" dirty="0" smtClean="0"/>
              <a:t>Online help (swagger)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4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310" y="365125"/>
            <a:ext cx="9893490" cy="1325563"/>
          </a:xfrm>
        </p:spPr>
        <p:txBody>
          <a:bodyPr/>
          <a:lstStyle/>
          <a:p>
            <a:r>
              <a:rPr lang="en-GB" dirty="0" smtClean="0"/>
              <a:t>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825625"/>
            <a:ext cx="9784307" cy="4351338"/>
          </a:xfrm>
        </p:spPr>
        <p:txBody>
          <a:bodyPr/>
          <a:lstStyle/>
          <a:p>
            <a:r>
              <a:rPr lang="en-GB" dirty="0" smtClean="0"/>
              <a:t>Random Play</a:t>
            </a:r>
          </a:p>
          <a:p>
            <a:r>
              <a:rPr lang="en-GB" dirty="0" smtClean="0"/>
              <a:t>Systematic (left to right)</a:t>
            </a:r>
          </a:p>
          <a:p>
            <a:r>
              <a:rPr lang="en-GB" dirty="0" smtClean="0"/>
              <a:t>Logical thinking</a:t>
            </a:r>
          </a:p>
          <a:p>
            <a:r>
              <a:rPr lang="en-GB" dirty="0" smtClean="0"/>
              <a:t>Minimax</a:t>
            </a:r>
          </a:p>
          <a:p>
            <a:r>
              <a:rPr lang="en-GB" dirty="0" smtClean="0"/>
              <a:t>Minimax with Alpha-Beta pruning</a:t>
            </a:r>
          </a:p>
          <a:p>
            <a:r>
              <a:rPr lang="en-GB" dirty="0" smtClean="0"/>
              <a:t>Monte-</a:t>
            </a:r>
            <a:r>
              <a:rPr lang="en-GB" dirty="0" err="1" smtClean="0"/>
              <a:t>carlo</a:t>
            </a:r>
            <a:r>
              <a:rPr lang="en-GB" dirty="0" smtClean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1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r>
              <a:rPr lang="en-GB" dirty="0" smtClean="0"/>
              <a:t>Pair Up</a:t>
            </a:r>
          </a:p>
          <a:p>
            <a:endParaRPr lang="en-GB" dirty="0"/>
          </a:p>
          <a:p>
            <a:r>
              <a:rPr lang="en-GB" dirty="0" smtClean="0"/>
              <a:t>Do the exercises</a:t>
            </a:r>
          </a:p>
          <a:p>
            <a:endParaRPr lang="en-GB" dirty="0" smtClean="0"/>
          </a:p>
          <a:p>
            <a:r>
              <a:rPr lang="en-GB" dirty="0" smtClean="0"/>
              <a:t>Show and Tell</a:t>
            </a:r>
          </a:p>
          <a:p>
            <a:endParaRPr lang="en-GB" dirty="0" smtClean="0"/>
          </a:p>
          <a:p>
            <a:r>
              <a:rPr lang="en-GB" dirty="0" smtClean="0"/>
              <a:t>Pub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427</TotalTime>
  <Words>213</Words>
  <Application>Microsoft Office PowerPoint</Application>
  <PresentationFormat>Widescreen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Connect 4</vt:lpstr>
      <vt:lpstr>The classic game</vt:lpstr>
      <vt:lpstr>Your Challenge</vt:lpstr>
      <vt:lpstr>The API</vt:lpstr>
      <vt:lpstr>The API</vt:lpstr>
      <vt:lpstr>Techniques</vt:lpstr>
      <vt:lpstr>Exercises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David Betteridge</cp:lastModifiedBy>
  <cp:revision>22</cp:revision>
  <dcterms:created xsi:type="dcterms:W3CDTF">2016-06-20T21:58:14Z</dcterms:created>
  <dcterms:modified xsi:type="dcterms:W3CDTF">2016-10-11T16:42:06Z</dcterms:modified>
</cp:coreProperties>
</file>