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59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66" r:id="rId18"/>
    <p:sldId id="276" r:id="rId19"/>
    <p:sldId id="277" r:id="rId20"/>
    <p:sldId id="279" r:id="rId21"/>
    <p:sldId id="278" r:id="rId22"/>
    <p:sldId id="281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5" autoAdjust="0"/>
    <p:restoredTop sz="94667" autoAdjust="0"/>
  </p:normalViewPr>
  <p:slideViewPr>
    <p:cSldViewPr>
      <p:cViewPr varScale="1">
        <p:scale>
          <a:sx n="83" d="100"/>
          <a:sy n="83" d="100"/>
        </p:scale>
        <p:origin x="-1282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BA1-BA39-42C2-BD4D-D0D360054D65}" type="datetimeFigureOut">
              <a:rPr lang="en-US" smtClean="0"/>
              <a:pPr/>
              <a:t>9/2/2010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7575-B229-490A-BBD8-AF86B9CE87D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BA1-BA39-42C2-BD4D-D0D360054D65}" type="datetimeFigureOut">
              <a:rPr lang="en-US" smtClean="0"/>
              <a:pPr/>
              <a:t>9/2/2010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7575-B229-490A-BBD8-AF86B9CE87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BA1-BA39-42C2-BD4D-D0D360054D65}" type="datetimeFigureOut">
              <a:rPr lang="en-US" smtClean="0"/>
              <a:pPr/>
              <a:t>9/2/2010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7575-B229-490A-BBD8-AF86B9CE87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BA1-BA39-42C2-BD4D-D0D360054D65}" type="datetimeFigureOut">
              <a:rPr lang="en-US" smtClean="0"/>
              <a:pPr/>
              <a:t>9/2/2010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7575-B229-490A-BBD8-AF86B9CE87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BA1-BA39-42C2-BD4D-D0D360054D65}" type="datetimeFigureOut">
              <a:rPr lang="en-US" smtClean="0"/>
              <a:pPr/>
              <a:t>9/2/2010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4267575-B229-490A-BBD8-AF86B9CE87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BA1-BA39-42C2-BD4D-D0D360054D65}" type="datetimeFigureOut">
              <a:rPr lang="en-US" smtClean="0"/>
              <a:pPr/>
              <a:t>9/2/2010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7575-B229-490A-BBD8-AF86B9CE87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BA1-BA39-42C2-BD4D-D0D360054D65}" type="datetimeFigureOut">
              <a:rPr lang="en-US" smtClean="0"/>
              <a:pPr/>
              <a:t>9/2/2010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7575-B229-490A-BBD8-AF86B9CE87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BA1-BA39-42C2-BD4D-D0D360054D65}" type="datetimeFigureOut">
              <a:rPr lang="en-US" smtClean="0"/>
              <a:pPr/>
              <a:t>9/2/2010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7575-B229-490A-BBD8-AF86B9CE87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BA1-BA39-42C2-BD4D-D0D360054D65}" type="datetimeFigureOut">
              <a:rPr lang="en-US" smtClean="0"/>
              <a:pPr/>
              <a:t>9/2/2010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7575-B229-490A-BBD8-AF86B9CE87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BA1-BA39-42C2-BD4D-D0D360054D65}" type="datetimeFigureOut">
              <a:rPr lang="en-US" smtClean="0"/>
              <a:pPr/>
              <a:t>9/2/2010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7575-B229-490A-BBD8-AF86B9CE87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BA1-BA39-42C2-BD4D-D0D360054D65}" type="datetimeFigureOut">
              <a:rPr lang="en-US" smtClean="0"/>
              <a:pPr/>
              <a:t>9/2/2010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7575-B229-490A-BBD8-AF86B9CE87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AE8EBA1-BA39-42C2-BD4D-D0D360054D65}" type="datetimeFigureOut">
              <a:rPr lang="en-US" smtClean="0"/>
              <a:pPr/>
              <a:t>9/2/2010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4267575-B229-490A-BBD8-AF86B9CE87D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 brief overview of the</a:t>
            </a:r>
            <a:br>
              <a:rPr lang="en-AU" dirty="0" smtClean="0"/>
            </a:br>
            <a:r>
              <a:rPr lang="en-AU" dirty="0" smtClean="0"/>
              <a:t>Morph protocol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714348" y="1785926"/>
            <a:ext cx="7429552" cy="3857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1.	Setting up a service</a:t>
            </a:r>
            <a:endParaRPr lang="en-GB" sz="4000" dirty="0"/>
          </a:p>
        </p:txBody>
      </p:sp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214810" y="2415218"/>
            <a:ext cx="3714776" cy="3005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0034" y="1785926"/>
            <a:ext cx="8215370" cy="3857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2.a.	Calling a service</a:t>
            </a:r>
            <a:endParaRPr lang="en-GB" sz="4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51508" y="1972746"/>
            <a:ext cx="7840985" cy="344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0034" y="1785926"/>
            <a:ext cx="8215370" cy="3857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2.b.	Service called</a:t>
            </a:r>
            <a:endParaRPr lang="en-GB" sz="4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51508" y="1972746"/>
            <a:ext cx="7840985" cy="344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0034" y="1785926"/>
            <a:ext cx="8215370" cy="3857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2.c.	Service reply</a:t>
            </a:r>
            <a:endParaRPr lang="en-GB" sz="4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7738" y="1969436"/>
            <a:ext cx="7848524" cy="3445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0034" y="1785926"/>
            <a:ext cx="8215370" cy="3857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3.a.	Calling a servlet</a:t>
            </a:r>
            <a:endParaRPr lang="en-GB" sz="40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51507" y="1972746"/>
            <a:ext cx="7840985" cy="344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0034" y="1785926"/>
            <a:ext cx="8215370" cy="3857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3.b.	Servlet replied</a:t>
            </a:r>
            <a:endParaRPr lang="en-GB" sz="40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7738" y="1969436"/>
            <a:ext cx="7848524" cy="3445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0034" y="1785926"/>
            <a:ext cx="8215370" cy="3857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4.	Two way RMI</a:t>
            </a:r>
            <a:endParaRPr lang="en-GB" sz="40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2910" y="1969118"/>
            <a:ext cx="7858180" cy="3434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Current state of Morph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500306"/>
            <a:ext cx="7786743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Methods and properties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Synchronous and asynchronous calls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RMI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500306"/>
            <a:ext cx="77867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Objects by value 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Objects by reference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>
                <a:solidFill>
                  <a:schemeClr val="bg1"/>
                </a:solidFill>
              </a:rPr>
              <a:t>Streams by reference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Some</a:t>
            </a:r>
            <a:r>
              <a:rPr lang="en-AU" sz="2800" dirty="0" smtClean="0"/>
              <a:t> base types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Arrays and/or </a:t>
            </a:r>
            <a:r>
              <a:rPr lang="en-AU" sz="2800" dirty="0" err="1" smtClean="0"/>
              <a:t>Structs</a:t>
            </a:r>
            <a:r>
              <a:rPr lang="en-AU" sz="2800" dirty="0" smtClean="0"/>
              <a:t> of all the above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Parameter types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857496"/>
            <a:ext cx="778674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Morph architecture is based on web services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Morph capabilities go beyond web services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Morph protocol is unique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How do Morph and web services compare?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500306"/>
            <a:ext cx="7786743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Remote application exceptions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Morph errors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Exceptions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1" y="2500306"/>
            <a:ext cx="38576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AU" sz="2800" dirty="0" smtClean="0"/>
              <a:t>End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AU" sz="2800" dirty="0" smtClean="0"/>
              <a:t>Message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AU" sz="2800" dirty="0" smtClean="0"/>
              <a:t>Data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AU" sz="2800" dirty="0" smtClean="0"/>
              <a:t>Internet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AU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Bluetooth</a:t>
            </a:r>
            <a:endParaRPr lang="en-AU" sz="28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en-AU" sz="2800" dirty="0" smtClean="0"/>
              <a:t>Service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AU" sz="2800" dirty="0" smtClean="0"/>
              <a:t>Servlet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Links</a:t>
            </a:r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500306"/>
            <a:ext cx="37957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AU" sz="2800" dirty="0" smtClean="0"/>
              <a:t>Exception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AU" sz="2800" dirty="0" smtClean="0"/>
              <a:t>Method/Property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AU" sz="2800" dirty="0" smtClean="0"/>
              <a:t>Stream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AU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Encoding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AU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Batch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AU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Sequence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AU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500306"/>
            <a:ext cx="7786743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C#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Objective C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Others…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Platforms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500306"/>
            <a:ext cx="778674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Is it useful to others?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Moving ahead</a:t>
            </a:r>
          </a:p>
          <a:p>
            <a:pPr marL="971550" lvl="1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Open source</a:t>
            </a:r>
          </a:p>
          <a:p>
            <a:pPr marL="971550" lvl="1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Public domain</a:t>
            </a:r>
          </a:p>
          <a:p>
            <a:pPr marL="971550" lvl="1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Commercial</a:t>
            </a:r>
          </a:p>
          <a:p>
            <a:pPr marL="971550" lvl="1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Other…?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endParaRPr lang="en-AU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Future plans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071546"/>
            <a:ext cx="8072494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2800" dirty="0" smtClean="0"/>
              <a:t>Remote Method Invocation</a:t>
            </a:r>
          </a:p>
          <a:p>
            <a:pPr marL="514350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2800" dirty="0" smtClean="0"/>
              <a:t>Objects by value and by reference</a:t>
            </a:r>
          </a:p>
          <a:p>
            <a:pPr marL="514350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2800" dirty="0" smtClean="0"/>
              <a:t>Streaming</a:t>
            </a:r>
          </a:p>
          <a:p>
            <a:pPr marL="514350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2800" dirty="0" smtClean="0"/>
              <a:t>Sessions</a:t>
            </a:r>
          </a:p>
          <a:p>
            <a:pPr marL="514350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2800" dirty="0" smtClean="0"/>
              <a:t>Security (encryption, compression, validation)</a:t>
            </a:r>
          </a:p>
          <a:p>
            <a:pPr marL="514350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2800" dirty="0" smtClean="0"/>
              <a:t>IPv4, IPv6, Bluetooth</a:t>
            </a:r>
          </a:p>
          <a:p>
            <a:pPr marL="514350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2800" dirty="0" smtClean="0"/>
              <a:t>Platform independent</a:t>
            </a:r>
          </a:p>
          <a:p>
            <a:pPr marL="514350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2800" dirty="0" smtClean="0"/>
              <a:t>Lightweight</a:t>
            </a:r>
          </a:p>
          <a:p>
            <a:pPr marL="514350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2800" dirty="0" smtClean="0"/>
              <a:t>Application level routing</a:t>
            </a:r>
          </a:p>
          <a:p>
            <a:pPr marL="514350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2800" dirty="0" smtClean="0"/>
              <a:t>etc.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28572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Capabilities of Morph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500306"/>
            <a:ext cx="778674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Message structure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Service vs. Apartment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err="1" smtClean="0"/>
              <a:t>Servlets</a:t>
            </a:r>
            <a:endParaRPr lang="en-AU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Concepts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500306"/>
            <a:ext cx="7786743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Chain of links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Frame types:</a:t>
            </a:r>
          </a:p>
          <a:p>
            <a:pPr marL="971550" lvl="1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Envelope (Message frame)</a:t>
            </a:r>
          </a:p>
          <a:p>
            <a:pPr marL="971550" lvl="1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Link (other frames)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428736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Message structure: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643050"/>
            <a:ext cx="778674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Call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endParaRPr lang="en-AU" sz="2800" dirty="0" smtClean="0"/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Reply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endParaRPr lang="en-AU" sz="2800" dirty="0" smtClean="0"/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Message link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endParaRPr lang="en-AU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42910" y="857232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Chain of links</a:t>
            </a:r>
            <a:endParaRPr lang="en-GB" sz="40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143116"/>
            <a:ext cx="75723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3500438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52" y="4786322"/>
            <a:ext cx="30194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500306"/>
            <a:ext cx="778674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Service is apartment factory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Apartment is logical memory space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Apartments can be shared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AU" sz="4000" dirty="0" smtClean="0"/>
              <a:t>Service vs. Apartment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500306"/>
            <a:ext cx="778674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Servlet provides apartment access to business object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Service apartments have Default servlet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err="1" smtClean="0"/>
              <a:t>Servlets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000240"/>
            <a:ext cx="7786743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AU" sz="2800" dirty="0" smtClean="0"/>
              <a:t> Setting up a service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AU" sz="2800" dirty="0" smtClean="0"/>
              <a:t>Calling a service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AU" sz="2800" dirty="0" smtClean="0"/>
              <a:t>Calling a servlet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AU" sz="2800" dirty="0" smtClean="0"/>
              <a:t>Two way RMI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Examples: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261</TotalTime>
  <Words>238</Words>
  <Application>Microsoft Office PowerPoint</Application>
  <PresentationFormat>On-screen Show (4:3)</PresentationFormat>
  <Paragraphs>90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Apex</vt:lpstr>
      <vt:lpstr>A brief overview of the Morph protocol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overview of the Morph protocol</dc:title>
  <dc:creator>Peter Thönell</dc:creator>
  <cp:lastModifiedBy>Peter Thönell</cp:lastModifiedBy>
  <cp:revision>37</cp:revision>
  <dcterms:created xsi:type="dcterms:W3CDTF">2009-10-30T06:17:43Z</dcterms:created>
  <dcterms:modified xsi:type="dcterms:W3CDTF">2010-09-02T03:36:44Z</dcterms:modified>
</cp:coreProperties>
</file>