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  <p:sldId id="276" r:id="rId19"/>
    <p:sldId id="277" r:id="rId20"/>
    <p:sldId id="279" r:id="rId21"/>
    <p:sldId id="278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667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E8EBA1-BA39-42C2-BD4D-D0D360054D65}" type="datetimeFigureOut">
              <a:rPr lang="en-US" smtClean="0"/>
              <a:pPr/>
              <a:t>1/7/2012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267575-B229-490A-BBD8-AF86B9CE87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brief overview of the</a:t>
            </a:r>
            <a:br>
              <a:rPr lang="en-AU" dirty="0" smtClean="0"/>
            </a:br>
            <a:r>
              <a:rPr lang="en-AU" dirty="0" smtClean="0"/>
              <a:t>Morph protocol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14348" y="1785926"/>
            <a:ext cx="7429552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1.	Setting up a service</a:t>
            </a:r>
            <a:endParaRPr lang="en-GB" sz="4000" dirty="0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14810" y="2415218"/>
            <a:ext cx="3714776" cy="30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2.a.	Calling a service</a:t>
            </a:r>
            <a:endParaRPr lang="en-GB" sz="4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8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2.b.	Service called</a:t>
            </a:r>
            <a:endParaRPr lang="en-GB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8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2.c.	Service reply</a:t>
            </a:r>
            <a:endParaRPr lang="en-GB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7738" y="1969436"/>
            <a:ext cx="7848524" cy="344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3.a.	Calling a servlet</a:t>
            </a:r>
            <a:endParaRPr lang="en-GB" sz="4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1507" y="1972746"/>
            <a:ext cx="7840985" cy="3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3.b.	Servlet replied</a:t>
            </a:r>
            <a:endParaRPr lang="en-GB" sz="4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7738" y="1969436"/>
            <a:ext cx="7848524" cy="344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34" y="1785926"/>
            <a:ext cx="8215370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4.	Two way RMI</a:t>
            </a:r>
            <a:endParaRPr lang="en-GB" sz="4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2910" y="1969118"/>
            <a:ext cx="7858180" cy="343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Current state of Morph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Methods and properties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Synchronous and asynchronous calls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RMI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Objects by value 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Objects by reference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/>
                </a:solidFill>
              </a:rPr>
              <a:t>Streams by reference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Some</a:t>
            </a:r>
            <a:r>
              <a:rPr lang="en-AU" sz="2800" dirty="0" smtClean="0"/>
              <a:t> base types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Arrays and/or </a:t>
            </a:r>
            <a:r>
              <a:rPr lang="en-AU" sz="2800" dirty="0" err="1" smtClean="0"/>
              <a:t>Structs</a:t>
            </a:r>
            <a:r>
              <a:rPr lang="en-AU" sz="2800" dirty="0" smtClean="0"/>
              <a:t> of all the above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Parameter types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49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is designed for OO </a:t>
            </a:r>
            <a:r>
              <a:rPr lang="en-AU" sz="2800" dirty="0" smtClean="0"/>
              <a:t>languages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is not a SOA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</a:t>
            </a:r>
            <a:r>
              <a:rPr lang="en-AU" sz="2800" dirty="0" smtClean="0"/>
              <a:t>capabilities go beyond web </a:t>
            </a:r>
            <a:r>
              <a:rPr lang="en-AU" sz="2800" dirty="0" smtClean="0"/>
              <a:t>services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How do Morph and web services compare?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Remote application exceptions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Morph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Exceptions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1" y="2500306"/>
            <a:ext cx="3857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End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Message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Data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Service/Apartment</a:t>
            </a:r>
            <a:endParaRPr lang="en-AU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err="1" smtClean="0"/>
              <a:t>Servlet</a:t>
            </a:r>
            <a:endParaRPr lang="en-AU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Method/Property</a:t>
            </a:r>
            <a:endParaRPr lang="en-AU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/>
                </a:solidFill>
              </a:rPr>
              <a:t>Stream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Sequence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Links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00306"/>
            <a:ext cx="3795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/>
              <a:t>Internet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/>
                </a:solidFill>
              </a:rPr>
              <a:t>Process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Encoding</a:t>
            </a:r>
            <a:endParaRPr lang="en-AU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Information</a:t>
            </a:r>
            <a:endParaRPr lang="en-AU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</a:t>
            </a:r>
            <a:r>
              <a:rPr lang="en-AU" sz="2800" dirty="0" smtClean="0"/>
              <a:t># (using Mono/Visual Studio)</a:t>
            </a: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Delphi XE2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endParaRPr lang="en-AU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Others</a:t>
            </a:r>
            <a:r>
              <a:rPr lang="en-A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Platforms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Is it useful to others?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Moving ahead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Open source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Public domain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Commercial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Other…?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Future plans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71546"/>
            <a:ext cx="807249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Remote Method Invocation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Objects by value and by reference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Streaming</a:t>
            </a:r>
            <a:endParaRPr lang="en-AU" sz="2800" dirty="0" smtClean="0"/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Sessions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Security (encryption, compression, validation)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IPv4, </a:t>
            </a:r>
            <a:r>
              <a:rPr lang="en-AU" sz="2800" dirty="0" smtClean="0"/>
              <a:t>IPv6</a:t>
            </a:r>
            <a:endParaRPr lang="en-AU" sz="2800" dirty="0" smtClean="0"/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Platform independent</a:t>
            </a:r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Lightweight (ex. </a:t>
            </a:r>
            <a:r>
              <a:rPr lang="en-AU" sz="2800" dirty="0" err="1" smtClean="0"/>
              <a:t>.Net</a:t>
            </a:r>
            <a:r>
              <a:rPr lang="en-AU" sz="2800" dirty="0" smtClean="0"/>
              <a:t> version is 165KB)</a:t>
            </a:r>
            <a:endParaRPr lang="en-AU" sz="2800" dirty="0" smtClean="0"/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Application level </a:t>
            </a:r>
            <a:r>
              <a:rPr lang="en-AU" sz="2800" dirty="0" smtClean="0"/>
              <a:t>routing</a:t>
            </a:r>
            <a:endParaRPr lang="en-AU" sz="2800" dirty="0" smtClean="0"/>
          </a:p>
          <a:p>
            <a:pPr marL="514350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2800" dirty="0" smtClean="0"/>
              <a:t>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Capabilities of Morph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Message structure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vs. Apartment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err="1" smtClean="0"/>
              <a:t>Servlets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Concepts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Chain of links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Link types</a:t>
            </a:r>
            <a:r>
              <a:rPr lang="en-AU" sz="2800" dirty="0" smtClean="0"/>
              <a:t>:</a:t>
            </a:r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Envelope (Message </a:t>
            </a:r>
            <a:r>
              <a:rPr lang="en-AU" sz="2800" dirty="0" smtClean="0"/>
              <a:t>link)</a:t>
            </a:r>
            <a:endParaRPr lang="en-AU" sz="2800" dirty="0" smtClean="0"/>
          </a:p>
          <a:p>
            <a:pPr marL="971550" lvl="1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Link (other </a:t>
            </a:r>
            <a:r>
              <a:rPr lang="en-AU" sz="2800" dirty="0" smtClean="0"/>
              <a:t>links)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Message structure: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643050"/>
            <a:ext cx="77867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Message link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Call</a:t>
            </a: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Reply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85723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Chain of links</a:t>
            </a:r>
            <a:endParaRPr lang="en-GB" sz="4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7572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97152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628800"/>
            <a:ext cx="30194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500306"/>
            <a:ext cx="7786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is apartment factory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Apartment is logical memory space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Apartments can be shared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AU" sz="4000" dirty="0" smtClean="0"/>
              <a:t>Service vs. Apartment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1" y="2500306"/>
            <a:ext cx="73854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Each </a:t>
            </a:r>
            <a:r>
              <a:rPr lang="en-AU" sz="2800" dirty="0" err="1" smtClean="0"/>
              <a:t>servlet</a:t>
            </a:r>
            <a:r>
              <a:rPr lang="en-AU" sz="2800" dirty="0" smtClean="0"/>
              <a:t> </a:t>
            </a:r>
            <a:r>
              <a:rPr lang="en-AU" sz="2800" dirty="0" smtClean="0"/>
              <a:t>provides apartment access to </a:t>
            </a:r>
            <a:r>
              <a:rPr lang="en-AU" sz="2800" dirty="0" smtClean="0"/>
              <a:t>a business </a:t>
            </a:r>
            <a:r>
              <a:rPr lang="en-AU" sz="2800" dirty="0" smtClean="0"/>
              <a:t>object</a:t>
            </a:r>
          </a:p>
          <a:p>
            <a:pPr marL="514350" indent="-514350">
              <a:spcAft>
                <a:spcPts val="1800"/>
              </a:spcAft>
              <a:buFont typeface="Arial" pitchFamily="34" charset="0"/>
              <a:buChar char="•"/>
            </a:pPr>
            <a:r>
              <a:rPr lang="en-AU" sz="2800" dirty="0" smtClean="0"/>
              <a:t>Service apartments have </a:t>
            </a:r>
            <a:r>
              <a:rPr lang="en-AU" sz="2800" dirty="0" smtClean="0"/>
              <a:t>a Default </a:t>
            </a:r>
            <a:r>
              <a:rPr lang="en-AU" sz="2800" dirty="0" smtClean="0"/>
              <a:t>servlet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err="1" smtClean="0"/>
              <a:t>Servlets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000240"/>
            <a:ext cx="77867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 Setting up a service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Calling a service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Calling a servlet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AU" sz="2800" dirty="0" smtClean="0"/>
              <a:t>Two way RMI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Examples: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284</TotalTime>
  <Words>252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A brief overview of the Morph protocol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overview of the Morph protocol</dc:title>
  <dc:creator>Peter Thönell</dc:creator>
  <cp:lastModifiedBy>Peter Thönell</cp:lastModifiedBy>
  <cp:revision>44</cp:revision>
  <dcterms:created xsi:type="dcterms:W3CDTF">2009-10-30T06:17:43Z</dcterms:created>
  <dcterms:modified xsi:type="dcterms:W3CDTF">2012-01-07T09:40:00Z</dcterms:modified>
</cp:coreProperties>
</file>