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8:10:30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1587 141,'-21'-8,"3"0,-123-15,109 17,-62-2,61 6,-59-10,31 3,-1 2,0 3,-102 6,46 0,-161-2,260-1,0-1,0-1,0-1,1-1,-19-7,14 4,0 2,-44-7,-71 10,111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5.1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96.42212"/>
      <inkml:brushProperty name="anchorY" value="-17639.67578"/>
      <inkml:brushProperty name="scaleFactor" value="0.5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5.4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780.42206"/>
      <inkml:brushProperty name="anchorY" value="-18655.67578"/>
      <inkml:brushProperty name="scaleFactor" value="0.5"/>
    </inkml:brush>
  </inkml:definitions>
  <inkml:trace contextRef="#ctx0" brushRef="#br0">1 0 24575,'0'0'0,"5"0"0,7 0 0,10 0 0,5 0 0,4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5.6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9.39731"/>
      <inkml:brushProperty name="anchorY" value="-19671.67578"/>
      <inkml:brushProperty name="scaleFactor" value="0.5"/>
    </inkml:brush>
  </inkml:definitions>
  <inkml:trace contextRef="#ctx0" brushRef="#br0">1 25 24575,'0'0'0,"0"-4"0,11-3 0,6 2 0,5 0 0,-1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5.9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46.64624"/>
      <inkml:brushProperty name="anchorY" value="-20662.73438"/>
      <inkml:brushProperty name="scaleFactor" value="0.5"/>
    </inkml:brush>
  </inkml:definitions>
  <inkml:trace contextRef="#ctx0" brushRef="#br0">0 1 24575,'0'0'0,"5"0"0,8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6.1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91.57495"/>
      <inkml:brushProperty name="anchorY" value="-21678.73438"/>
      <inkml:brushProperty name="scaleFactor" value="0.5"/>
    </inkml:brush>
  </inkml:definitions>
  <inkml:trace contextRef="#ctx0" brushRef="#br0">1 0 24575,'0'0'0,"5"0"0,1 12 0,5-1 0,5 1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6.3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61.17114"/>
      <inkml:brushProperty name="anchorY" value="-22738.88672"/>
      <inkml:brushProperty name="scaleFactor" value="0.5"/>
    </inkml:brush>
  </inkml:definitions>
  <inkml:trace contextRef="#ctx0" brushRef="#br0">0 1 24575,'0'0'0,"5"0"0,7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10.5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05.29346"/>
      <inkml:brushProperty name="anchorY" value="-23754.88672"/>
      <inkml:brushProperty name="scaleFactor" value="0.5"/>
    </inkml:brush>
  </inkml:definitions>
  <inkml:trace contextRef="#ctx0" brushRef="#br0">1 454 24575,'0'0'0,"0"-4"0,5-3 0,7 2 0,-1-6 0,6 2 0,8 1 0,3 2 0,-3-9 0,1 1 0,-1 1 0,-4-2 0,5 3 0,-5-3 0,2-3 0,-6-9 0,-4-2 0,1 3 0,-3 0 0,2 5 0,-2 1 0,-2-6 0,8 4 0,-2-2 0,-1-1 0,-4 0 0,2 5 0,-2 10 0,-10 11 0,0-1 0,1-1 0,-1 1 0,0 0 0,0 0 0,1 1 0,-1-1 0,0 0 0,1 0 0,-1 0 0,0 0 0,0 0 0,1 0 0,-1 0 0,0 0 0,0 1 0,1-1 0,-1 0 0,0 0 0,0 0 0,1 0 0,-1 1 0,0-1 0,0 0 0,0 0 0,1 1 0,-1-1 0,0 0 0,0 0 0,0 1 0,0-1 0,0 0 0,0 1 0,6 16 0,-3 7 0,-2 6 0,0 6 0,-1 1 0,-1 0 0,1-1 0,0 2 0,-1-1 0,1-2 0,0-1 0,0 3 0,0-2 0,0-1 0,0-1 0,0 4 0,0-2 0,0 0 0,0-3 0,0 5 0,0-1 0,0-2 0,-6-6 0,1-3 0,-1 4 0,1 1 0,2-5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12.4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43.38428"/>
      <inkml:brushProperty name="anchorY" value="-25206.79883"/>
      <inkml:brushProperty name="scaleFactor" value="0.5"/>
    </inkml:brush>
  </inkml:definitions>
  <inkml:trace contextRef="#ctx0" brushRef="#br0">0 942 24575,'0'0'0,"10"0"0,8 0 0,-1-5 0,4-12 0,2 0 0,-4-5 0,-4-2 0,6-2 0,-3-7 0,2 5 0,-4 0 0,-3 0 0,0 7 0,-2-1 0,2-5 0,-2-1 0,-2-2 0,9 6 0,-3-1 0,-1-4 0,1-1 0,-2-1 0,-3 0 0,-4-5 0,-2 1 0,-2 0 0,4 7 0,0 3 0,-1-5 0,-1 0 0,4 4 0,0 2 0,-2 0 0,10-6 0,-1-1 0,5 4 0,-4 1 0,-3 18 0,-13 8 0,0 0 0,0-1 0,1 1 0,-1 0 0,0 0 0,1 0 0,-1 0 0,0 0 0,1 0 0,-1 0 0,0 0 0,1 0 0,-1 1 0,0-1 0,1 0 0,-1 0 0,0 0 0,0 0 0,1 0 0,-1 0 0,0 1 0,1-1 0,-1 0 0,0 0 0,0 0 0,0 1 0,1-1 0,-1 0 0,0 0 0,0 1 0,1-1 0,4 14 0,-2 8 0,-2 10 0,-1 4 0,-1 0 0,1-1 0,-1 4 0,0-1 0,1-2 0,0-3 0,-1 5 0,1-3 0,0 0 0,0-3 0,0 5 0,1-1 0,-1-2 0,0-1 0,0 3 0,0 0 0,0-2 0,0-1 0,0 4 0,0-1 0,0-2 0,0-1 0,0 3 0,0 0 0,-6-7 0,0-2 0,1-1 0,0 4 0,2 1 0,0 1 0,-3-1 0,-1 5 0,1 0 0,1-7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16.7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617.22461"/>
      <inkml:brushProperty name="anchorY" value="-28043.4043"/>
      <inkml:brushProperty name="scaleFactor" value="0.5"/>
    </inkml:brush>
  </inkml:definitions>
  <inkml:trace contextRef="#ctx0" brushRef="#br0">89 0 24575,'0'0'0,"0"10"0,0 9 0,0 4 0,0 3 0,0 8 0,0 2 0,0-1 0,0-1 0,6-7 0,-1 4 0,1-2 0,-1 1 0,-2-1 0,-1 6 0,-1-1 0,-6-6 0,0 0 0,-1-3 0,-5-5 0,2 6 0,1 0 0,-4-4 0,3 0 0,-10-4 0,2 0 0,2-4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20.6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512.95068"/>
      <inkml:brushProperty name="anchorY" value="-27706.60352"/>
      <inkml:brushProperty name="scaleFactor" value="0.5"/>
    </inkml:brush>
  </inkml:definitions>
  <inkml:trace contextRef="#ctx0" brushRef="#br0">1 1 24575,'0'0'0,"4"0"0,9 0 0,4 0 0,-1 11 0,3 0 0,9 1 0,1-3 0,-3 4 0,-1-3 0,1-2 0,5-2 0,1 3 0,0-1 0,0-2 0,5-1 0,-2-2 0,0 4 0,-2 0 0,5-2 0,-2 0 0,-2-2 0,-1 10 0,4-1 0,-2 0 0,-6 2 0,-2-1 0,-1 2 0,4-2 0,-4 3 0,0-4 0,-1-2 0,1-3 0,-5 8 0,6-1 0,-6 3 0,-4 4 0,1-3 0,1-4 0,2-5 0,-4 3 0,-3 8 0,7-1 0,-4 3 0,-2 1 0,-5 2 0,-3 7 0,-4 2 0,-1-1 0,-2 0 0,-1 4 0,1 0 0,-1-2 0,0-2 0,1 4 0,0-1 0,-1-2 0,1-1 0,0 4 0,0-2 0,0 0 0,0-2 0,0 3 0,0 0 0,0-2 0,0-1 0,0 4 0,0-2 0,0 0 0,0-2 0,0 3 0,0 0 0,0-2 0,0-1 0,0 4 0,0-1 0,0-2 0,0-1 0,0 4 0,0-2 0,0 0 0,0-2 0,0 3 0,0 0 0,0-2 0,0-1 0,0 4 0,0-2 0,0 0 0,0-3 0,0 5 0,0-1 0,0-2 0,0-1 0,0 4 0,0-2 0,-5 0 0,-1-2 0,1 3 0,0 0 0,1-1 0,2-3 0,1 5 0,1-1 0,0-2 0,0-1 0,0 4 0,0-2 0,0 0 0,-5-3 0,-1 5 0,1-1 0,0-2 0,2-1 0,1 4 0,0-2 0,2 0 0,0-3 0,0 5 0,0-1 0,-5-2 0,-1-1 0,0 4 0,1-2 0,2 0 0,1-2 0,0 3 0,2 0 0,-11-7 0,0-2 0,-1-1 0,3 4 0,3 1 0,2 1 0,1-1 0,3 5 0,-1-1 0,2 0 0,-1-2 0,1 4 0,-6-6 0,-1-2 0,1-2 0,0-1 0,2 6 0,1 1 0,0-1 0,2 0 0,0 5 0,0-2 0,0 0 0,0-2 0,1 4 0,-1-1 0,0-1 0,0-2 0,0 3 0,0 0 0,0-2 0,0-1 0,0 4 0,0-2 0,0 0 0,0-2 0,-6-8 0,1 5 0,-1-1 0,1 0 0,2 0 0,1 5 0,1 0 0,0 0 0,1-1 0,0 4 0,1-1 0,-1-1 0,0-2 0,0 4 0,0-1 0,0-2 0,0-1 0,0 4 0,0-2 0,0 0 0,-5-2 0,-1 3 0,0 0 0,2-2 0,0-1 0,2 4 0,1-2 0,0 0 0,1-3 0,-11 5 0,0-1 0,-1-2 0,3-1 0,2 4 0,3-2 0,2 0 0,1-2 0,1 3 0,-6-6 0,1-1 0,0-2 0,1 0 0,1 5 0,1 0 0,1 1 0,-5-1 0,0 4 0,0 0 0,2-2 0,1 0 0,1 3 0,-5-7 0,1-1 0,0-2 0,2-1 0,1 6 0,1 1 0,-10-6 0,0-1 0,0-1 0,3 6 0,2 0 0,-3 1 0,2 0 0,2 4 0,1 0 0,-3-1 0,0-2 0,2 4 0,1-2 0,-3 0 0,0-2 0,2 4 0,1-2 0,1 0 0,3-2 0,0 3 0,1 0 0,0-2 0,0-1 0,0 4 0,-10-7 0,-2-1 0,1-2 0,2-1 0,2 6 0,3 1 0,2-1 0,1 0 0,0 5 0,2-2 0,-1 0 0,1-2 0,-1 4 0,0-1 0,1-1 0,-1-2 0,0 3 0,0 0 0,0-2 0,0-1 0,0 4 0,0-2 0,0 0 0,0-3 0,0 5 0,0-1 0,0-2 0,0-1 0,5-7 0,1 3 0,0 0 0,-2 0 0,0 0 0,-2 6 0,4-7 0,1 1 0,-2-2 0,0 0 0,-2 5 0,-1 0 0,4-4 0,0-2 0,0 0 0,-7-7 0,-1-18 0,2 0 0,-1 1 0,1-1 0,-1 0 0,0 0 0,1 0 0,-1 0 0,0 0 0,0 0 0,0-1 0,0 1 0,0 0 0,-2 1 0,-18 7 0,-5-4 0,-4-3 0,5-7 0,-5-1 0,-1-1 0,0 2 0,1 0 0,-6 3 0,1 0 0,1 1 0,7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8:10:31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3,'156'-2,"169"5,-217 10,-64-6,47 2,-51-8,74 14,-74-9,79 0,-87-6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3:3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24575,'6'1'0,"-1"-1"0,1 1 0,-1 1 0,1-1 0,-1 1 0,0 0 0,0 0 0,0 0 0,0 1 0,0-1 0,0 1 0,0 1 0,6 5 0,8 8 0,28 34 0,-24-25 0,-19-22 0,112 110 0,-29-57 0,-60-33 0,-19-15 0,1-1 0,0 0 0,1-1 0,0 0 0,13 7 0,-14-9 0,0-1 0,0 1 0,-1 1 0,0 0 0,0 0 0,0 0 0,0 1 0,-1 0 0,0 1 0,-1 0 0,9 13 0,63 77 0,-37-48 0,-31-38 0,1-2 0,0 1 0,17 12 0,-14-13 0,-2 0 0,17 19 0,12 23 0,-3 2 0,41 76 0,-58-94 0,72 96 0,14 17 0,-97-135 0,-1 0 0,0 1 0,-1 0 0,7 17 0,7 15 0,-11-28 0,1-2 0,21 25 0,9 13 0,122 178 0,-138-191 0,-20-31 0,0-1 0,1 0 0,0 0 0,11 11 0,36 43 0,-38-44 0,1 0 0,27 24 0,-34-34 0,0 0 0,-1 1 0,0 0 0,-1 1 0,10 16 0,-11-15 0,1 0 0,1-1 0,1 0 0,13 15 0,8 5 0,-1 1 0,34 49 0,-37-45 0,1-1 0,43 40 0,-57-62-28,9 6-227,-1 1 0,-1 2 1,33 44-1,-34-40 36,44 47-1,8 9-398,-5-7 422,-10 0 129,81 86 1,-104-125 37,17 26 19,-33-39-6,0-1-1,34 31 1,-37-43 69,-2 1 0,0 1 0,0 0-1,-1 1 1,-1 1 0,0-1 0,-1 2 0,-1-1 0,8 19 0,-17-33-63,3 7-189,0 0 0,0-1-1,1 1 1,6 9 0,6 2-4994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3:3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4057 24575,'0'-2'0,"1"0"0,0 0 0,-1 1 0,1-1 0,0 1 0,0-1 0,0 1 0,1-1 0,-1 1 0,0 0 0,0-1 0,1 1 0,-1 0 0,1 0 0,-1 0 0,1 0 0,-1 0 0,4-1 0,34-16 0,-36 17 0,13-7 0,-1-1 0,0-1 0,0 0 0,-1-1 0,0-1 0,-1 0 0,14-18 0,25-20 0,0-4 0,-38 38 0,0 0 0,21-16 0,-20 18 0,-1-2 0,0 0 0,-1 0 0,-1-1 0,0-1 0,-2 0 0,11-23 0,-1 0 0,-7 14 0,18-29 0,28-49 0,-41 69 0,31-47 0,-30 54 0,-2-1 0,19-48 0,-19 41 0,26-44 0,-13 27 0,-1-1 0,24-68 0,-37 88 0,2 1 0,42-59 0,15-27 0,-70 109 0,20-37 0,33-90 0,-50 118 0,1-1 0,1 1 0,1 1 0,15-22 0,-11 20 0,-2-1 0,19-42 0,18-85 0,-46 137 0,1 1 0,0 0 0,1 0 0,0 0 0,1 1 0,10-13 0,-9 13 0,0-2 0,0 1 0,-1-1 0,10-24 0,1-17 0,-10 25 0,1 1 0,18-35 0,8-14 0,-24 49 0,1 1 0,18-28 0,-25 45 0,-1 0 0,1 0 0,-2-1 0,1 1 0,3-18 0,-5 17 0,0 1 0,1 0 0,0 0 0,1 1 0,0-1 0,7-12 0,3 1 0,-2-2 0,0 1 0,-1-2 0,-2 1 0,12-38 0,-16 42-92,2 1-1,0 0 1,1 0-1,1 1 1,11-17-1,-3 5 93,-2-1 0,13-33 0,-18 38 0,0 0 0,2 1 0,1 0 0,20-26 0,-13 20 0,-1 0 0,-1-1 0,-1 0 0,20-57 0,-3 22 249,-23 47-147,-1 0 0,8-22 0,32-99-102,-45 128 0,1 0 0,0 0 0,1 1 0,0-1 0,13-12 0,-11 12 0,0 0 0,-1 0 0,-1 0 0,9-16 0,-5 4-1365,-1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3:19.8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73.27051"/>
      <inkml:brushProperty name="anchorY" value="-39294.96484"/>
      <inkml:brushProperty name="scaleFactor" value="0.5"/>
    </inkml:brush>
  </inkml:definitions>
  <inkml:trace contextRef="#ctx0" brushRef="#br0">1 0 24575,'0'0'0,"4"0"0,8 0 0,5 0 0,10 0 0,4 0 0,2 0 0,1 0 0,3 0 0,1 0 0,-3 0 0,-1 0 0,4 0 0,-3 6 0,0-1 0,-2 1 0,4-1 0,-2-2 0,0-1 0,-3-1 0,5 0 0,-1-1 0,-7 5 0,-2 1 0,-2-1 0,6 0 0,0-2 0,0-1 0,1-1 0,4 0 0,-1-1 0,0 0 0,-2-1 0,4 1 0,-1 0 0,-1 0 0,-2 0 0,3 0 0,0 0 0,-2 0 0,-1 0 0,4 0 0,-2 0 0,0 0 0,-2 0 0,3 0 0,0 0 0,-2 0 0,-1 0 0,4 0 0,-2 0 0,0 0 0,-2 0 0,4 0 0,-2 0 0,0-6 0,-2 0 0,3 1 0,0 0 0,-2 2 0,-1 0 0,4 2 0,-2 1 0,0 0 0,-2 0 0,3 0 0,0 0 0,-2 1 0,-1-1 0,4 0 0,-2 0 0,0 0 0,-8 5 0,-2 1 0,5 0 0,0-2 0,0 0 0,1-2 0,4-1 0,0 0 0,0-1 0,-2 0 0,4-1 0,-1 1 0,-2 0 0,-1 0 0,4 0 0,-7-6 0,-12 0 0,-14 1 0,-11 0 0,-16 2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3:21.1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39.54102"/>
      <inkml:brushProperty name="anchorY" value="-40339.23438"/>
      <inkml:brushProperty name="scaleFactor" value="0.5"/>
    </inkml:brush>
  </inkml:definitions>
  <inkml:trace contextRef="#ctx0" brushRef="#br0">0 203 24575,'0'0'0,"5"0"0,7 0 0,5 0 0,10 0 0,4 0 0,2 0 0,0 0 0,5 0 0,-1 0 0,-1 0 0,-2 0 0,3 0 0,-1 0 0,-1 0 0,-2 0 0,3 0 0,0-6 0,-2 0 0,-1 0 0,4 1 0,-2 2 0,0-10 0,9 0 0,-2 1 0,0 3 0,-4 2 0,2 3 0,-2 2 0,-2 1 0,-3 1 0,-7-5 0,3 0 0,-6-6 0,0 1 0,0 2 0,1 1 0,-4-3 0,5 2 0,2 1 0,2 2 0,0 2 0,6 1 0,0 1 0,-1 1 0,-1 0 0,5 0 0,-2 1 0,-1-1 0,-2 0 0,4 1 0,-2-1 0,0 0 0,-2 0 0,3 0 0,0 0 0,-2 0 0,-1 0 0,4 0 0,-2 0 0,0 0 0,-2 0 0,3 0 0,0 0 0,-2 0 0,-1 0 0,4 0 0,-2 0 0,0 0 0,-3 0 0,5 0 0,-1 0 0,-2 0 0,-1 0 0,4 0 0,-1 0 0,-2 0 0,-1 0 0,3 0 0,0 0 0,-1 0 0,-3 0 0,5 0 0,-2 0 0,0 0 0,-19 0 0,-13 0 0,-8-12 0,-8 1 0,-1-1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48.1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40.10547"/>
      <inkml:brushProperty name="anchorY" value="-56018.52734"/>
      <inkml:brushProperty name="scaleFactor" value="0.5"/>
    </inkml:brush>
  </inkml:definitions>
  <inkml:trace contextRef="#ctx0" brushRef="#br0">1291 169 24575,'0'0'0,"0"-4"0,-11-3 0,-7 1 0,-5 2 0,-3 0 0,-8 2 0,-1 1 0,-1 1 0,2 0 0,-4 0 0,1 0 0,2 0 0,2 0 0,-4 1 0,7-12 0,1-1 0,2 1 0,1 2 0,-6 2 0,-1 2 0,1 3 0,0 1 0,-5 1 0,1 0 0,7-5 0,2 0 0,1-1 0,-5 1 0,0 2 0,-1 1 0,1 1 0,-5 0 0,6-4 0,1-1 0,2 1 0,5-5 0,2 1 0,-7 1 0,-1 2 0,-2 3 0,0 0 0,-5 2 0,10 1 0,8 6 0,6 11 0,6 6 0,8 0 0,4 1 0,0 1 0,-1 7 0,-1 0 0,-2 1 0,5-6 0,-1-1 0,-1 4 0,10-5 0,-2 0 0,0 0 0,-4 0 0,-3 7 0,3 0 0,-2 1 0,-2-1 0,-1 5 0,3-7 0,-1 0 0,-1-3 0,-1 0 0,-2 5 0,-1 0 0,-1 1 0,-1-1 0,0 5 0,0-1 0,-1-2 0,1-1 0,5-7 0,1 4 0,-1-1 0,0 0 0,-2 0 0,0 6 0,-2-1 0,-1 0 0,0-1 0,0 4 0,0-1 0,0-2 0,0-1 0,-1 4 0,1-1 0,0-2 0,0-1 0,0 4 0,0-2 0,0 0 0,0-2 0,0 4 0,0-2 0,0 0 0,0-3 0,0 5 0,0-13 0,0-1 0,0-1 0,0 0 0,0 1 0,0 7 0,0 1 0,0 2 0,0-1 0,0 5 0,12-7 0,-1-1 0,1-1 0,-3-1 0,-2 5 0,3-5 0,-2 0 0,-1-1 0,3-5 0,-1 0 0,-2 5 0,-1 3 0,-3 1 0,-1 0 0,-1 11 0,-1 0 0,5-6 0,1-2 0,-1 1 0,-1 0 0,0-1 0,-2-2 0,-1 5 0,-1-2 0,0 1 0,11-8 0,1-2 0,-1 5 0,-2 0 0,-2 0 0,-2 1 0,-3 4 0,-1 0 0,-1 0 0,5-8 0,0-1 0,1 4 0,-2 0 0,-1 0 0,4-5 0,0-1 0,-1 6 0,-1 0 0,-2 0 0,-1 1 0,5-7 0,-1 5 0,-1 0 0,0 1 0,-2-1 0,-1 6 0,-1 0 0,-1-1 0,0-1 0,0 4 0,0-1 0,-1-2 0,1-1 0,0 4 0,0-1 0,0-2 0,0-1 0,0 4 0,0-1 0,0-2 0,0-1 0,0 4 0,0-2 0,0 0 0,0-2 0,0 3 0,0 0 0,0-2 0,0-1 0,0 4 0,0-2 0,0 0 0,0-2 0,0 3 0,0 0 0,0-2 0,0-1 0,0 4 0,0-2 0,0 0 0,0-3 0,0 5 0,0-1 0,0-2 0,0-1 0,0 4 0,0-1 0,0-2 0,0-1 0,0 3 0,0 0 0,0-1 0,0-3 0,0 5 0,0-1 0,0-2 0,0 10 0,0-1 0,0-2 0,0-3 0,0 3 0,0-4 0,0-1 0,0-3 0,0 4 0,0-2 0,0 0 0,0-3 0,0 5 0,0-2 0,0-1 0,0-1 0,0 4 0,0-2 0,0 0 0,0-2 0,0 3 0,0 0 0,0-2 0,0-1 0,0 4 0,0-1 0,0-2 0,0-1 0,0 4 0,0-2 0,0-1 0,0-1 0,0 4 0,0-1 0,0-2 0,0-1 0,0 4 0,0-2 0,0 0 0,0-2 0,0 3 0,0 0 0,0-2 0,0-1 0,0 4 0,0-2 0,0 0 0,0-2 0,0 3 0,0 0 0,0-2 0,0-1 0,0 4 0,0-2 0,0 0 0,0-2 0,0 3 0,0 0 0,0-2 0,0-1 0,0 4 0,0-1 0,0-2 0,0-1 0,0 4 0,0-2 0,0 0 0,0-2 0,0 3 0,0 0 0,0-2 0,0-1 0,0 4 0,0-2 0,0 0 0,0-2 0,0 3 0,0 0 0,0-2 0,0-1 0,11-8 0,6-6 0,6-8 0,3-4 0,8-5 0,2-1 0,-1-2 0,-1-1 0,4 1 0,-1 0 0,-2 0 0,-1 1 0,3-1 0,-7-4 0,-1-1 0,-2 0 0,-1 2 0,-6-11 0,-4 7 0,10 2 0,3 1 0,1 3 0,8 2 0,-1 0 0,-6-6 0,-2 1 0,-3 0 0,6 1 0,-1 1 0,-4-5 0,-1 2 0,-7-6 0,-5-4 0,-1 1 0,-2-9 0,-4-2 0,9 3 0,-2-1 0,-2 0 0,-2-7 0,-4 0 0,-2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1.9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479.35938"/>
      <inkml:brushProperty name="anchorY" value="-64781.00781"/>
      <inkml:brushProperty name="scaleFactor" value="0.5"/>
    </inkml:brush>
  </inkml:definitions>
  <inkml:trace contextRef="#ctx0" brushRef="#br0">1 577 24575,'0'0'0,"4"0"0,14 0 0,5 0 0,-1-11 0,2 0 0,1-1 0,-4-3 0,5 2 0,-4-2 0,1 2 0,0 2 0,-3-1 0,0 2 0,6 2 0,-3-8 0,1 1 0,-5-4 0,1 4 0,-5-3 0,2 3 0,7 4 0,-3-2 0,2 3 0,-4-9 0,1 2 0,-5-3 0,2 3 0,-4-1 0,8 3 0,2 4 0,-2-2 0,-4-8 0,0-4 0,-3-3 0,-5-1 0,3 4 0,-3-4 0,-2 10 0,-2 12 0,-2 11 0,10 4 0,-1 13 0,-1 5 0,-1 4 0,-4 1 0,-2 6 0,-2 0 0,-1-1 0,-1-2 0,0 3 0,-1 0 0,1-3 0,-1-1 0,1 4 0,0-1 0,0-1 0,5-8 0,1-2 0,0 4 0,-2 1 0,0 1 0,-2-1 0,-1 5 0,-1 0 0,1 0 0,-2-2 0,1 4 0,0-1 0,0-2 0,0-1 0,-1 4 0,1-1 0,0-2 0,0-1 0,6-7 0,0-8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2.4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316.22656"/>
      <inkml:brushProperty name="anchorY" value="-66367.94531"/>
      <inkml:brushProperty name="scaleFactor" value="0.5"/>
    </inkml:brush>
  </inkml:definitions>
  <inkml:trace contextRef="#ctx0" brushRef="#br0">0 0 24575,'0'0'0,"0"9"0,6 5 0,-1 2 0,1 5 0,-1 3 0,-2 7 0,-1 2 0,-1 1 0,0 0 0,-1 4 0,0-2 0,0-1 0,-1-1 0,7-8 0,0 3 0,0 1 0,-2-1 0,0 0 0,-2-6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4.2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88.25"/>
      <inkml:brushProperty name="anchorY" value="-67908.96875"/>
      <inkml:brushProperty name="scaleFactor" value="0.5"/>
    </inkml:brush>
  </inkml:definitions>
  <inkml:trace contextRef="#ctx0" brushRef="#br0">0 336 24575,'0'0'0,"0"5"0,0 7 0,0 5 0,0 4 0,0 10 0,0 2 0,0 1 0,0 0 0,6-7 0,0 4 0,0-1 0,-1 0 0,-2-1 0,0 6 0,3-6 0,1-1 0,-2-1 0,0 0 0,-2 5 0,4-5 0,0 0 0,-1-1 0,-1 1 0,-2 5 0,10-5 0,-1 0 0,0 0 0,3-7 0,-3 1 0,3-5 0,4-5 0,7-4 0,4-3 0,2-3 0,0-1 0,5 0 0,-1-1 0,-32-3 0,1 3 0,0-1 0,-1 1 0,1-1 0,7-5 0,22-11 0,3-5 0,-6-3 0,-2 4 0,-2 6 0,-6-2 0,0 5 0,-6-7 0,-4-3 0,7 2 0,-3 0 0,-2-2 0,-3-7 0,1 4 0,-1-1 0,-3 1 0,3 5 0,-1 0 0,-2-6 0,-2-2 0,4 5 0,-1-1 0,-2 1 0,10 4 0,-1-5 0,-2-2 0,3 5 0,-4-1 0,-1-1 0,-5-5 0,-1-2 0,-3-1 0,-2 0 0,0-5 0,0 1 0,-7 7 0,1 2 0,0 1 0,-5 6 0,1-6 0,2 0 0,-3 4 0,-4 5 0,1 0 0,-8 4 0,-4 4 0,-2 3 0,-1 3 0,-6 2 0,5-5 0,1 1 0,1 0 0,0 1 0,-4 1 0,-1 1 0,0 2 0,1-1 0,-5 1 0,2 0 0,0 1 0,2-1 0,-4 0 0,7 6 0,1-1 0,7 12 0,7 5 0,5 4 0,0-3 0,3 1 0,-5 5 0,3 2 0,1 1 0,3-1 0,1 6 0,2-2 0,1-5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5.1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459.17188"/>
      <inkml:brushProperty name="anchorY" value="-68937.38281"/>
      <inkml:brushProperty name="scaleFactor" value="0.5"/>
    </inkml:brush>
  </inkml:definitions>
  <inkml:trace contextRef="#ctx0" brushRef="#br0">34 1 24575,'0'0'0,"4"0"0,3 5 0,4 1 0,11 0 0,-1 4 0,-3 10 0,2 0 0,-5 8 0,-4 3 0,-3 0 0,-10 1 0,-2 5 0,-1-1 0,-5-1 0,0-1 0,1 3 0,3-1 0,1-1 0,3-2 0,-5 3 0,0 0 0,-4-7 0,1-2 0,-10-7 0,2-1 0,-3 6 0,9-4 0,4-9 0,5-5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6.6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409.98047"/>
      <inkml:brushProperty name="anchorY" value="-68625.61719"/>
      <inkml:brushProperty name="scaleFactor" value="0.5"/>
    </inkml:brush>
  </inkml:definitions>
  <inkml:trace contextRef="#ctx0" brushRef="#br0">0 449 24575,'0'0'0,"0"5"0,0 7 0,0 6 0,0 9 0,0 4 0,0 2 0,0 0 0,0 5 0,12-7 0,-1-1 0,7-2 0,2-6 0,-1-1 0,-5 6 0,2-5 0,-3 2 0,7-5 0,3-5 0,-2 0 0,1-3 0,1-3 0,7-3 0,-4 3 0,1-1 0,-1-1 0,1-1 0,5-3 0,1 0 0,-5-7 0,-27 3 0,1 1 0,0 0 0,0 0 0,0 0 0,0 0 0,0-1 0,0 1 0,-1-1 0,3-2 0,16-14 0,-5-3 0,0 2 0,8 4 0,-3-1 0,-3-2 0,1 3 0,-4-7 0,2 2 0,-4-2 0,-2-1 0,-4-2 0,4 5 0,-3-7 0,0 0 0,-2-2 0,-2-1 0,-2-5 0,0 0 0,-1 0 0,0 2 0,-1-4 0,1 1 0,0 1 0,0 2 0,-1-4 0,-4 7 0,-1 2 0,-11 6 0,0 2 0,-3 4 0,-3 6 0,4-2 0,-2 2 0,5-8 0,-7 2 0,-2 2 0,3-2 0,-1 3 0,0 3 0,-7 4 0,-2 2 0,0 2 0,0 2 0,-4 0 0,0 0 0,1 1 0,1-1 0,-3 1 0,2-1 0,6 6 0,7 5 0,8 6 0,6 5 0,4 8 0,4 3 0,0 2 0,2-2 0,-1 5 0,1-1 0,-1-1 0,5-8 0,0-2 0,5-7 0,0-7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8:10:31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868 1,'-31'1,"1"2,-40 10,22-5,43-7,0-1,0 1,0 0,0 0,0 1,0-1,0 1,1 0,-1 1,1-1,0 1,-1 0,1 0,0 0,1 0,-1 1,0-1,1 1,-4 6,-5 5,0-1,0-1,-1 1,-1-2,-1 0,-30 19,22-15,-41 37,50-37,0 0,2 1,-15 26,-20 26,35-55,-4 5,1 1,-18 30,-73 125,100-166,0 0,1 1,1-1,-1 1,2 0,-6 20,-6 66,1-8,6-54,2 1,1 0,2 1,1-1,4 40,-1-66,1-1,1 1,0-1,0 0,1 0,0 0,0 0,0-1,9 11,2 4,0-1,2 0,0-1,1-2,37 31,-24-22,-6-7,32 20,-37-27,-1 0,-1 2,29 27,-37-33,1 0,-1-1,1 0,1-1,0-1,0 1,20 6,36 21,-23-8,2-1,75 29,-92-42,-1 1,-1 1,46 31,-64-39,0-1,0 0,0 0,1-1,0-1,0 0,0 0,0-1,0-1,0 0,0 0,1-1,-1 0,14-3,-6 0,0 0,0-1,0-2,-1 1,0-2,0-1,25-14,-35 17,-2-1,1 0,-1 0,0-1,0 0,0 0,-1 0,5-9,8-11,-6 9,0 0,11-28,-13 26,24-37,-26 45,0-1,-1 0,0 0,-1-1,0 1,-1-1,4-22,-2-5,3-58,1-10,3-64,-13 109,-2-84,-1 122,-1 0,-1 0,-12-41,11 54,-1 0,-1 0,0 0,-1 1,0 0,-18-19,14 16,-1-1,-15-28,9 12,-41-54,3 6,31 40,-2 1,-36-39,55 70,0 0,0 1,-1 0,-17-8,5 2,9 7,0 0,-1 1,1 0,-1 2,0-1,-1 2,1-1,0 2,-1 0,-26 2,13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7.2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488.07422"/>
      <inkml:brushProperty name="anchorY" value="-69578.86719"/>
      <inkml:brushProperty name="scaleFactor" value="0.5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7.5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504.07422"/>
      <inkml:brushProperty name="anchorY" value="-70594.86719"/>
      <inkml:brushProperty name="scaleFactor" value="0.5"/>
    </inkml:brush>
  </inkml:definitions>
  <inkml:trace contextRef="#ctx0" brushRef="#br0">0 0 24575,'0'0'0,"5"0"0,8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7.7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549.00391"/>
      <inkml:brushProperty name="anchorY" value="-71610.86719"/>
      <inkml:brushProperty name="scaleFactor" value="0.5"/>
    </inkml:brush>
  </inkml:definitions>
  <inkml:trace contextRef="#ctx0" brushRef="#br0">1 12 24575,'0'0'0,"0"-5"0,0-1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5:57.9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565.00391"/>
      <inkml:brushProperty name="anchorY" value="-72615.64844"/>
      <inkml:brushProperty name="scaleFactor" value="0.5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01.5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581.00391"/>
      <inkml:brushProperty name="anchorY" value="-73631.64844"/>
      <inkml:brushProperty name="scaleFactor" value="0.5"/>
    </inkml:brush>
  </inkml:definitions>
  <inkml:trace contextRef="#ctx0" brushRef="#br0">58 422 24575,'0'0'0,"-10"0"0,-3 5 0,2 12 0,1 5 0,4 6 0,1 2 0,3 6 0,1 0 0,6 0 0,1-2 0,1 4 0,3-7 0,0-1 0,-2-3 0,-2-1 0,4-5 0,-2 6 0,10-6 0,-2 2 0,5-6 0,1 2 0,3-5 0,-5 2 0,-4 7 0,6-1 0,2-4 0,2-5 0,-4 1 0,0-3 0,7-4 0,1-2 0,1-2 0,0-1 0,4-2 0,-5-6 0,-1 0 0,-1 0 0,-1 1 0,5 1 0,1 1 0,-6-4 0,-1 1 0,0 0 0,-7-4 0,7 1 0,0-5 0,2 3 0,-5-9 0,0 1 0,-5-2 0,-5-2 0,6-2 0,2 4 0,-2-11 0,-4-2 0,-4-1 0,-4-4 0,-4 0 0,-1 2 0,3 8 0,0 2 0,0-3 0,-1 0 0,-1-1 0,-2 1 0,6 6 0,-1-5 0,0 0 0,-2 0 0,-1 0 0,-1-6 0,-1 0 0,0 1 0,-1 1 0,-1-4 0,-4 7 0,-12 1 0,-6 7 0,1 2 0,-2 4 0,-1 5 0,-7 5 0,5-3 0,0 2 0,0 1 0,1 2 0,-7 2 0,0 0 0,0 2 0,1 0 0,-5 0 0,1 0 0,1 1 0,2-1 0,-4 0 0,1 0 0,2 0 0,1 0 0,-4 0 0,7 6 0,28-4 0,0-1 0,0 0 0,-1 0 0,1 1 0,0-1 0,0 1 0,0-1 0,-4 5 0,-15 11 0,0 5 0,5 2 0,-2 2 0,-6-4 0,2 5 0,4 2 0,5 0 0,5 1 0,3 5 0,-3 6 0,2-1 0,1 4 0,2-2 0,0-14 0,2 2-1252,0-2 1610,1 4-537,0-10 179,0-1 0,1-1 0,-7 2 0,1 1 0,-1 7 1252,2 2-1610,11-5 537,8-6-179,1-7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02.2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670.49609"/>
      <inkml:brushProperty name="anchorY" value="-75029.58594"/>
      <inkml:brushProperty name="scaleFactor" value="0.5"/>
    </inkml:brush>
  </inkml:definitions>
  <inkml:trace contextRef="#ctx0" brushRef="#br0">7 0 24575,'0'0'0,"5"0"0,7 0 0,-1 6 0,-1 11 0,-2 6 0,3-1 0,-2 2 0,-1 1 0,-3 6 0,-2 2 0,-1 0 0,-1-1 0,-1 5 0,-1-1 0,1-1 0,0-1 0,-1 3 0,-4-2 0,-1 0 0,0-2 0,-10-7 0,-4-8 0,0 5 0,10-5 0,3-10 0,11-4 0,2-4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03.5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689.77734"/>
      <inkml:brushProperty name="anchorY" value="-76670.77344"/>
      <inkml:brushProperty name="scaleFactor" value="0.5"/>
    </inkml:brush>
  </inkml:definitions>
  <inkml:trace contextRef="#ctx0" brushRef="#br0">0 663 24575,'0'0'0,"5"0"0,13-5 0,4-1 0,6 0 0,2 2 0,-5-11 0,5 2 0,1 0 0,-1-2 0,1 2 0,-7-2 0,5-3 0,-1 2 0,-4-8 0,0-2 0,-6-2 0,0 4 0,-4 1 0,7 5 0,-3-7 0,2 5 0,-3-1 0,1 4 0,2-2 0,-3 0 0,-4-9 0,7 4 0,-4-2 0,-2 0 0,-3 0 0,1-6 0,3-1 0,3 5 0,-1 1 0,-4 18 0,-12 9 0,-1 0 0,0 0 0,1-1 0,-1 1 0,0 0 0,1 0 0,-1 0 0,0 0 0,1 0 0,-1 0 0,0 0 0,1 0 0,-1 1 0,0-1 0,1 0 0,-1 0 0,0 0 0,1 0 0,-1 0 0,0 0 0,1 1 0,-1-1 0,0 0 0,1 0 0,-1 1 0,0-1 0,0 0 0,1 0 0,-1 1 0,6 13 0,-2 8 0,-3 10 0,-7-2 0,0 0 0,-1 0 0,1-1 0,2 5 0,2 0 0,0-1 0,1 0 0,1 4 0,0-2 0,1 0 0,-1-2 0,0 4 0,0-1 0,1-2 0,-1-1 0,-11-8 0,-1 5 0,1-1 0,2 0 0,2 0 0,2 6 0,3-1 0,1 0 0,1-1 0,0 4 0,1-1 0,-1-2 0,6-6 0,0-2 0,0 3 0,-1 1 0,-2 0 0,-1 1 0,5-7 0,-1 5 0,0 0 0,-1-5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04.1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398.22656"/>
      <inkml:brushProperty name="anchorY" value="-78293.05469"/>
      <inkml:brushProperty name="scaleFactor" value="0.5"/>
    </inkml:brush>
  </inkml:definitions>
  <inkml:trace contextRef="#ctx0" brushRef="#br0">165 1 24575,'0'0'0,"5"0"0,7 0 0,0 11 0,-1 6 0,8 0 0,-2 3 0,-2 3 0,-4 8 0,-4 1 0,-3 1 0,-7-6 0,-2-1 0,-1 4 0,0 1 0,-3 0 0,0-1 0,2 6 0,-5-1 0,3 0 0,-10-8 0,2-1 0,-4-7 0,4 5 0,-2-5 0,4 2 0,-2-4 0,4 1 0,-8-4 0,3 1 0,2 9 0,5-9 0,4-8 0,8-5 0,3-10 0,7-1 0,0-11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05.7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254.94922"/>
      <inkml:brushProperty name="anchorY" value="-77934.8125"/>
      <inkml:brushProperty name="scaleFactor" value="0.5"/>
    </inkml:brush>
  </inkml:definitions>
  <inkml:trace contextRef="#ctx0" brushRef="#br0">0 224 24575,'0'0'0,"0"9"0,0 10 0,0 3 0,0 16 0,0 2 0,0 1 0,0-2 0,0 3 0,0-3 0,0-2 0,0-3 0,6-8 0,0 4 0,0-1 0,10 0 0,-1-1 0,-1 6 0,2-5 0,-3-1 0,-3-1 0,2-6 0,-2 0 0,3-5 0,-2 6 0,9-3 0,4-4 0,2 1 0,3-3 0,6-4 0,-5 3 0,-1-3 0,-1-1 0,-6 3 0,-1-2 0,6-2 0,2-2 0,0-1 0,1 8 0,6 1 0,-1-2 0,0-2 0,-2 3 0,4-2 0,-1-3 0,-6-7 0,-3-2 0,-7-8 0,-7-5 0,1-5 0,-3-10 0,-4-3 0,-2 0 0,-3-1 0,-1-4 0,-1 1 0,0 1 0,-1 2 0,1-3 0,-1 1 0,1 2 0,0 1 0,0-4 0,0 2 0,11 6 0,0 2 0,0 2 0,-1-6 0,-3 0 0,-3-1 0,-2 1 0,-1-5 0,-1 0 0,0 2 0,0 1 0,-6 7 0,-1-4 0,-4 6 0,-5 6 0,0 1 0,-7 4 0,-4 4 0,4-3 0,-1 4 0,5-5 0,0 3 0,-7 1 0,-1 3 0,-3 2 0,0 2 0,-6 1 0,0 1 0,7-11 0,1 0 0,2 0 0,-5 2 0,0 2 0,-1 3 0,6 7 0,1 2 0,-4 1 0,-1-1 0,-1 0 0,0-3 0,-4 0 0,5 4 0,7 6 0,1-1 0,7 10 0,4 4 0,5 3 0,3 2 0,2 5 0,1 1 0,1-1 0,0-1 0,0 4 0,-1-2 0,1-1 0,-1-2 0,0 4 0,-5 4 0,-1-6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13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888.74609"/>
      <inkml:brushProperty name="anchorY" value="-80611.67969"/>
      <inkml:brushProperty name="scaleFactor" value="0.5"/>
    </inkml:brush>
  </inkml:definitions>
  <inkml:trace contextRef="#ctx0" brushRef="#br0">21 282 24575,'0'0'0,"0"5"0,0 13 0,0 10 0,0 10 0,0 4 0,0 4 0,0-1 0,0-4 0,0-3 0,0 2 0,0-3 0,0-3 0,0-1 0,0 4 0,0-2 0,0-1 0,0-2 0,0 5 0,0-2 0,0 0 0,5-8 0,1-2 0,5-6 0,5-7 0,10-4 0,-2 7 0,2-2 0,1-1 0,0-4 0,6-2 0,-5-8 0,0-3 0,-1 0 0,0 0 0,-6-5 0,6 1 0,0 2 0,-4-4 0,0 2 0,1 1 0,5 2 0,2 2 0,1-9 0,0 1 0,-7-5 0,5 2 0,-1 3 0,1-2 0,-6-3 0,-6-8 0,-1 1 0,-4-1 0,-5 0 0,9 4 0,-3-1 0,-1-5 0,2 3 0,-3 0 0,3 5 0,-3-1 0,-2-1 0,2 5 0,-3-8 0,-1-2 0,-3-2 0,10 5 0,-2 0 0,-1-6 0,-3-2 0,-3 0 0,-2 0 0,-2-4 0,-1-1 0,-7 1 0,0 2 0,-6 7 0,-4 7 0,1-4 0,-9 5 0,-3 4 0,4-1 0,-1 3 0,5-2 0,0 2 0,-7 3 0,-2 3 0,4-3 0,0 1 0,-1 2 0,6-10 0,-7 2 0,0 1 0,-2 3 0,-1 3 0,-6 3 0,0 2 0,1 1 0,6 7 0,3 0 0,-6 0 0,7 5 0,-1-1 0,5 3 0,1-1 0,4 9 0,5 3 0,-2-2 0,2 1 0,-8-5 0,-4-4 0,2 0 0,-3 8 0,0-2 0,4 2 0,-6-4 0,3 1 0,5 2 0,0-4 0,3 7 0,4-4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0:53.5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309.9707"/>
      <inkml:brushProperty name="anchorY" value="-7035.11865"/>
      <inkml:brushProperty name="scaleFactor" value="0.5"/>
    </inkml:brush>
  </inkml:definitions>
  <inkml:trace contextRef="#ctx0" brushRef="#br0">1068 92 24575,'0'0'0,"-5"0"0,-7 0 0,-5 0 0,-10 0 0,-4 0 0,-2 0 0,-1 0 0,-4 0 0,1 0 0,2 0 0,1 0 0,-3 0 0,0 0 0,8-6 0,2 0 0,2 1 0,-6 0 0,0 2 0,-1 1 0,1 0 0,-5 2 0,1 0 0,0 0 0,7-11 0,3-1 0,-5 1 0,0 2 0,-1 2 0,1 2 0,-5 3 0,0 1 0,0 1 0,2 0 0,7-5 0,7 6 0,7 5 0,5 7 0,5 5 0,1 11 0,2 3 0,0 2 0,1-1 0,-1 5 0,0-1 0,-1-1 0,1-2 0,-1 3 0,0-1 0,0-1 0,0-2 0,0 3 0,0 0 0,0-2 0,-1-1 0,1 4 0,0-2 0,0 0 0,6-8 0,0-2 0,0 5 0,-1 0 0,-1 0 0,-2 1 0,-1 4 0,0 0 0,10-6 0,0-2 0,0-1 0,-2 5 0,-2 0 0,-3 1 0,-2-1 0,-1 6 0,-1-2 0,0 0 0,-1-2 0,1 4 0,-1-1 0,7-7 0,-1-2 0,1-2 0,-2 6 0,0 0 0,-2 1 0,-1-1 0,5-6 0,0 4 0,-1 1 0,0-1 0,-2 1 0,-1 4 0,-1 0 0,-1 1 0,0-2 0,0 4 0,0-2 0,5-5 0,1-3 0,-1-2 0,0 6 0,-2 0 0,-1 1 0,-1-1 0,0 5 0,-1 0 0,11-1 0,1-2 0,-1 4 0,-2-1 0,-2-2 0,-3-1 0,-1 4 0,3-7 0,0-1 0,-1-2 0,0-1 0,-2 6 0,-2 0 0,0 1 0,-1-1 0,6-6 0,-1 3 0,1 0 0,-2 1 0,-1-1 0,0 6 0,-2-1 0,-1 0 0,0-1 0,0 4 0,0-1 0,-1-1 0,1-2 0,0 4 0,0-2 0,0 0 0,0-2 0,0 3 0,0 0 0,0-2 0,0-1 0,0 4 0,0-2 0,0 0 0,0-2 0,0 3 0,0 0 0,0-2 0,0-1 0,0 4 0,0-1 0,0-2 0,0-1 0,0 3 0,0 0 0,0-2 0,0-1 0,0 4 0,0-1 0,0-2 0,0-1 0,0 4 0,0-2 0,0 0 0,0-2 0,0 3 0,0 0 0,0-2 0,0-1 0,0 4 0,0-2 0,0 0 0,0-2 0,0 3 0,0 0 0,0-2 0,0-1 0,0 4 0,0-2 0,0 0 0,0-2 0,0 3 0,0 0 0,0-1 0,0-3 0,0 5 0,0-1 0,0-2 0,0-1 0,0 4 0,0-2 0,0 0 0,0-3 0,0 5 0,0-1 0,0-2 0,0-1 0,0 4 0,0-2 0,0 0 0,0-3 0,0 5 0,0-1 0,0-2 0,0-1 0,0 4 0,0-2 0,0 0 0,0-2 0,-11 3 0,0 0 0,-1-1 0,3-3 0,2 5 0,3-2 0,1 0 0,3-2 0,-1 4 0,2-2 0,-1-1 0,1-1 0,-1 4 0,0-1 0,1-2 0,-1-1 0,0 3 0,0 0 0,0-1 0,-6-8 0,0-2 0,1 5 0,0 0 0,2 0 0,1 1 0,0 4 0,2 0 0,0-1 0,0 0 0,0 2 0,0 0 0,1-1 0,-7-7 0,0-3 0,0 5 0,1 0 0,2 0 0,1 0 0,0 6 0,2-1 0,0-1 0,0-1 0,0 4 0,0-1 0,1-1 0,-1-2 0,0 4 0,0-2 0,-5-6 0,-1-2 0,0-1 0,1 4 0,2 1 0,1 1 0,1-1 0,0 5 0,1 0 0,0-2 0,1 0 0,-1 3 0,0-2 0,0 0 0,-11-8 0,0-1 0,0 3 0,1 1 0,3 1 0,3-1 0,2 5 0,1 0 0,1 0 0,0-2 0,0 4 0,-5-7 0,0 0 0,0-3 0,0-1 0,2 6 0,1 1 0,1-1 0,0 0 0,1 5 0,0-2 0,0 0 0,1-2 0,-1 4 0,0-1 0,6-7 0,-1-2 0,7-7 0,4-7 0,4-4 0,9-5 0,3-3 0,-4 5 0,0-1 0,-2 0 0,6-2 0,1 0 0,-1-1 0,0-2 0,4 1 0,0-1 0,-1 0 0,-2-1 0,4 1 0,-2 0 0,0 0 0,-2 0 0,4 0 0,-2 0 0,-6-6 0,-2 0 0,-1-11 0,4 1 0,1 1 0,1 3 0,-6-1 0,-2 2 0,-5-2 0,5 1 0,-5-2 0,-3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15.1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852.32031"/>
      <inkml:brushProperty name="anchorY" value="-79696.38281"/>
      <inkml:brushProperty name="scaleFactor" value="0.5"/>
    </inkml:brush>
  </inkml:definitions>
  <inkml:trace contextRef="#ctx0" brushRef="#br0">1 198 24575,'0'0'0,"0"5"0,0 7 0,0 5 0,0 10 0,0 4 0,0 2 0,0 0 0,0 5 0,0-1 0,0-1 0,0-2 0,0 3 0,0-1 0,0-1 0,0-2 0,5-8 0,1 5 0,11-7 0,-1 0 0,5-5 0,-4 0 0,3 2 0,-5 7 0,2-3 0,-4 1 0,8-5 0,-2 1 0,2-6 0,1-4 0,-3 2 0,1-3 0,7-3 0,1-2 0,-3 9 0,0-1 0,0-1 0,-5 3 0,5-3 0,2-2 0,1-4 0,1-2 0,6-2 0,-1-6 0,1-2 0,-8-6 0,-1 1 0,-7-5 0,5 3 0,1 2 0,2 4 0,-4-3 0,-1 1 0,7-8 0,-5-5 0,1 2 0,-6-2 0,1 4 0,-5-2 0,-4-5 0,2 2 0,-4-1 0,9 5 0,-1-1 0,3 5 0,-4-2 0,-3-7 0,-4-2 0,2 2 0,-2 0 0,-2-1 0,3 6 0,-2-7 0,-1-7 0,-2-1 0,-2-6 0,-1 0 0,-1 2 0,-1 2 0,0-2 0,0 1 0,-6 8 0,0 1 0,-11 8 0,-6 7 0,3-1 0,-3 4 0,-1 3 0,4-8 0,-6 1 0,5-4 0,-2 3 0,-1 3 0,-1 4 0,-6 3 0,-1 2 0,-1 2 0,6-5 0,1 1 0,-4-1 0,-1 2 0,1 1 0,-1 1 0,-5 1 0,1 1 0,1 0 0,1 0 0,-4 0 0,1 1 0,1-1 0,8 11 0,1 1 0,-4 5 0,0-2 0,6 3 0,4 3 0,8 7 0,-1-3 0,-2-4 0,2 0 0,3 0 0,-8 1 0,-3-3 0,1 6 0,4-4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17.1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944.72656"/>
      <inkml:brushProperty name="anchorY" value="-80812.80469"/>
      <inkml:brushProperty name="scaleFactor" value="0.5"/>
    </inkml:brush>
  </inkml:definitions>
  <inkml:trace contextRef="#ctx0" brushRef="#br0">0 0 24575,'0'0'0,"5"0"0,12 0 0,0 6 0,-1 11 0,3 0 0,-5 5 0,-3 2 0,-3 2 0,-4 7 0,-2 1 0,-1 0 0,-1-1 0,-1 4 0,-5-6 0,-6-7 0,0-3 0,2-5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18.0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033.21875"/>
      <inkml:brushProperty name="anchorY" value="-82203.01563"/>
      <inkml:brushProperty name="scaleFactor" value="0.5"/>
    </inkml:brush>
  </inkml:definitions>
  <inkml:trace contextRef="#ctx0" brushRef="#br0">82 0 24575,'0'0'0,"10"0"0,3 6 0,-1 10 0,-2 7 0,-3 5 0,-3 2 0,-2 6 0,-1 0 0,-6-6 0,-1-1 0,-6-8 0,1 0 0,1 4 0,-3-3 0,-8-4 0,1 0 0,-3-5 0,4-3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20.0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935.72656"/>
      <inkml:brushProperty name="anchorY" value="-81569.15625"/>
      <inkml:brushProperty name="scaleFactor" value="0.5"/>
    </inkml:brush>
  </inkml:definitions>
  <inkml:trace contextRef="#ctx0" brushRef="#br0">126 169 24575,'0'0'0,"0"10"0,0 8 0,0 5 0,0 4 0,0 7 0,0 1 0,0 0 0,0-1 0,0 5 0,0-3 0,0-1 0,0-1 0,0 3 0,0-2 0,0 0 0,0-2 0,0 3 0,5-5 0,-3-29 0,0 0 0,-1 0 0,0 1 0,0-1 0,1 0 0,0 0 0,-1 0 0,4 4 0,18 10 0,5-7 0,2-4 0,6-4 0,0-1 0,0-1 0,-1-1 0,2 1 0,0 0 0,-2 0 0,-8-5 0,-1 0 0,-7-6 0,4 2 0,-3-5 0,0 2 0,2 3 0,2-8 0,6-4 0,2 3 0,-4-3 0,-1 5 0,-7-2 0,0 4 0,-6-6 0,8 2 0,-4-2 0,-3-1 0,-4-3 0,1 5 0,-2-6 0,-3-2 0,-7 5 0,-3-1 0,-2 0 0,-4 5 0,-1-6 0,2-1 0,-4 3 0,2 0 0,-4 5 0,2 0 0,2-8 0,-7 4 0,-5 4 0,3-1 0,-2 5 0,-2 4 0,-7 3 0,4-2 0,-1 2 0,0 1 0,1 2 0,-7 1 0,6-4 0,-1 1 0,2 0 0,-1 2 0,-5 1 0,-1 1 0,0 1 0,1 1 0,-5 0 0,1 0 0,2 0 0,6 6 0,2 0 0,7 11 0,-4 5 0,3 4 0,0-3 0,3 1 0,-1-5 0,4 5 0,4 2 0,3 2 0,3 1 0,2 5 0,2 1 0,-6-6 0,1-8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24.8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506.82422"/>
      <inkml:brushProperty name="anchorY" value="-82294.46094"/>
      <inkml:brushProperty name="scaleFactor" value="0.5"/>
    </inkml:brush>
  </inkml:definitions>
  <inkml:trace contextRef="#ctx0" brushRef="#br0">1 577 24575,'0'0'0,"5"0"0,1-6 0,11 1 0,-1-7 0,4 1 0,3 2 0,-3-3 0,1 1 0,6 3 0,2 2 0,2 2 0,0 2 0,-6-10 0,5 1 0,-1 0 0,1-4 0,-1 3 0,6-3 0,0-3 0,-1-9 0,-1 3 0,-8-2 0,5 5 0,-6 0 0,0 0 0,-1 4 0,-4-7 0,0 3 0,-4-1 0,7 4 0,-3 0 0,2 3 0,-4-1 0,1 3 0,-3-7 0,1 1 0,-3-1 0,7 3 0,-7 3 0,-4 11 0,-9 4 0,-3 8 0,-2 6 0,0 6 0,-5-2 0,1 8 0,2 1 0,-10-3 0,2 0 0,1-1 0,4 7 0,-3-5 0,3 0 0,2 0 0,2 1 0,3 5 0,1 1 0,2 0 0,0-1 0,0 5 0,1-1 0,-1-2 0,0 0 0,-5-9 0,0 5 0,-1-1 0,1 1 0,2-1 0,1 5 0,1 0 0,0 0 0,1-1 0,0 4 0,0-1 0,1-1 0,-1-2 0,0 4 0,0-2 0,0 0 0,0-2 0,0 3 0,0 0 0,0-2 0,0-1 0,0 4 0,0-2 0,0 0 0,0-2 0,0-8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25.4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248.08984"/>
      <inkml:brushProperty name="anchorY" value="-84197.85938"/>
      <inkml:brushProperty name="scaleFactor" value="0.5"/>
    </inkml:brush>
  </inkml:definitions>
  <inkml:trace contextRef="#ctx0" brushRef="#br0">0 1 24575,'0'0'0,"0"5"0,6 1 0,0 5 0,-1 5 0,0 10 0,-2 4 0,0 2 0,-2 0 0,-1 6 0,0-2 0,0 0 0,0-2 0,0 3 0,-1-1 0,1-6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26.9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291.91406"/>
      <inkml:brushProperty name="anchorY" value="-85618.53906"/>
      <inkml:brushProperty name="scaleFactor" value="0.5"/>
    </inkml:brush>
  </inkml:definitions>
  <inkml:trace contextRef="#ctx0" brushRef="#br0">0 281 24575,'0'0'0,"0"5"0,0 13 0,0 5 0,0 4 0,0 3 0,0 6 0,0 0 0,0 0 0,0-1 0,0 3 0,0-2 0,0-1 0,0-2 0,0 4 0,0-1 0,0-2 0,0-1 0,6-8 0,-1 5 0,1-1 0,4-6 0,5-5 0,-2-1 0,10-4 0,3-5 0,2-2 0,-4 2 0,1-1 0,4-1 0,2-2 0,0-1 0,0-2 0,-6 11 0,4 0 0,0-1 0,1-2 0,-1-2 0,6-3 0,0-2 0,-7-6 0,-1-2 0,-1 0 0,5 1 0,0 1 0,-4-4 0,-2 0 0,0 2 0,-5-5 0,-6-9 0,7 1 0,-5-4 0,-2-1 0,1 4 0,-3-1 0,-3-7 0,-3-1 0,-2-2 0,3 6 0,-1 1 0,-1-6 0,0 0 0,-3-1 0,5 5 0,0 2 0,-1-6 0,-2 0 0,11 5 0,-2 0 0,0 1 0,-3-6 0,-3-2 0,-3 0 0,-2 1 0,-1-6 0,-1 2 0,-1 0 0,1 1 0,-6 8 0,-1-3 0,-4 5 0,0 1 0,-4 5 0,-9 5 0,-3 5 0,2-2 0,0 3 0,0 1 0,-7 2 0,6-4 0,-1 1 0,1 0 0,-1 2 0,-5 2 0,-1 1 0,0 1 0,1 1 0,-5 0 0,1 1 0,1-1 0,2 0 0,-4 6 0,2 0 0,5 11 0,3 0 0,7 3 0,6 3 0,1-4 0,3 2 0,3 6 0,2 3 0,-8-5 0,0 0 0,2 0 0,2 6 0,3 0 0,2-4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27.8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447.88281"/>
      <inkml:brushProperty name="anchorY" value="-86704.52344"/>
      <inkml:brushProperty name="scaleFactor" value="0.5"/>
    </inkml:brush>
  </inkml:definitions>
  <inkml:trace contextRef="#ctx0" brushRef="#br0">21 0 24575,'0'0'0,"0"5"0,0 7 0,5 5 0,1 10 0,0 4 0,-2 2 0,0 0 0,-2 5 0,-1-1 0,0-1 0,-7-8 0,0-2 0,0 4 0,-10-5 0,1-6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29.2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411.91797"/>
      <inkml:brushProperty name="anchorY" value="-86085.23438"/>
      <inkml:brushProperty name="scaleFactor" value="0.5"/>
    </inkml:brush>
  </inkml:definitions>
  <inkml:trace contextRef="#ctx0" brushRef="#br0">87 560 24575,'0'0'0,"4"0"0,3 6 0,10 0 0,-1 5 0,-2 5 0,-2 10 0,-4 4 0,-3 2 0,-3 0 0,-1 6 0,-1-1 0,-1-2 0,1-1 0,-1 4 0,0-2 0,1-2 0,0-1 0,0 4 0,5-7 0,1-1 0,0-2 0,-1-1 0,-1 6 0,-2 1 0,-1-1 0,5-5 0,6-8 0,10-6 0,5-6 0,4-3 0,0-4 0,-4 5 0,3 0 0,1-1 0,-7-6 0,0-1 0,-5-12 0,-1-1 0,-4-4 0,7-3 0,-3-2 0,3 4 0,-5-7 0,2 6 0,-3-2 0,1 0 0,-3-1 0,8 4 0,-3-5 0,-3-1 0,2 4 0,-4-1 0,-3 1 0,2-7 0,-2-1 0,-3-1 0,-2 0 0,4 7 0,-2-5 0,-1 0 0,10 6 0,-1 1 0,-2-1 0,3 6 0,-3-7 0,2-1 0,-2-2 0,-4-1 0,-2-5 0,-3-1 0,-2 0 0,-1 2 0,-1-4 0,-1 1 0,1 1 0,-1 2 0,1-4 0,-12 7 0,-5 7 0,-6 7 0,2 1 0,4-1 0,4-2 0,0 2 0,-8 3 0,-4 4 0,-3 3 0,-1 3 0,-6 2 0,5-10 0,1 0 0,1 1 0,0 1 0,-4 3 0,-1 2 0,0 2 0,6 7 0,2 0 0,-5 1 0,6 5 0,-1-2 0,0 0 0,0-3 0,4 4 0,-5-2 0,4 10 0,5 4 0,-1-2 0,5 3 0,3 0 0,4 8 0,-3-5 0,2 1 0,1 0 0,-4-1 0,2 7 0,-10-6 0,1 1 0,2-2 0,4 1 0,3 5 0,4 1 0,-4-6 0,1 0 0,2-2 0,0 6 0,3 0 0,0 1 0,1 0 0,1 4 0,0 0 0,6-7 0,0-7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6:49.5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684.17578"/>
      <inkml:brushProperty name="anchorY" value="-94049.89063"/>
      <inkml:brushProperty name="scaleFactor" value="0.5"/>
    </inkml:brush>
  </inkml:definitions>
  <inkml:trace contextRef="#ctx0" brushRef="#br0">1 280 24575,'0'0'0,"0"5"0,11 2 0,6-2 0,0-5 0,3-3 0,-2-12 0,1 0 0,-4-5 0,7 3 0,-2-3 0,1 5 0,1 3 0,3 4 0,-5-2 0,6 2 0,-3-9 0,0 1 0,1-4 0,0 4 0,-4-3 0,7 4 0,0 4 0,2 3 0,1 4 0,4 2 0,-5-4 0,0 0 0,-1 1 0,-1 1 0,5 2 0,1 0 0,-6 7 0,-25-3 0,0-2 0,0 2 0,0-1 0,-1 0 0,1 0 0,0 1 0,0-1 0,-1 0 0,4 4 0,9 18 0,-6 5 0,-4 2 0,-3 6 0,-2 1 0,0-1 0,0-2 0,-1 4 0,2-1 0,-1-2 0,1-2 0,-1 4 0,1-2 0,0 0 0,0-3 0,-5-6 0,-1 4 0,6-7 0,1 0 0,2 0 0,-1 1 0,0 7 0,0 1 0,-1 1 0,5-7 0,1 0 0,-1 4 0,-1 0 0,-2 1 0,-1 0 0,-1 5 0,0-1 0,-1-1 0,0 0 0,-1 3 0,1-2 0,0 0 0,0-2 0,5-7 0,1 3 0,-1 0 0,0 0 0,-1 0 0,-2 6 0,-1-1 0,-1 0 0,0-1 0,0 4 0,0-1 0,0-2 0,0-1 0,-1 4 0,1-1 0,0-1 0,0-2 0,0 3 0,0 0 0,11-7 0,1-2 0,-1-2 0,-2 6 0,-2 0 0,-2 0 0,-3 1 0,-1 4 0,-1-1 0,0 0 0,5-8 0,0-1 0,0 4 0,0 0 0,-2 1 0,-1-1 0,-1 5 0,-1 0 0,0 0 0,0-2 0,0 4 0,0-1 0,0-1 0,0-2 0,5-8 0,1 5 0,-1-1 0,0 0 0,-2 0 0,-1 5 0,0 1 0,-2-1 0,0-1 0,0 3 0,0 0 0,0-1 0,-1-2 0,1 4 0,0-1 0,0-2 0,-11-7 0,0-1 0,-1 3 0,3 1 0,2 1 0,3-1 0,2 5 0,-5-5 0,1-1 0,1-2 0,1 0 0,1 5 0,1 1 0,1-1 0,-5-5 0,1-2 0,-1 5 0,2 0 0,1 1 0,1-1 0,1 6 0,0-1 0,-4-6 0,-1-2 0,1-1 0,0 5 0,-9-5 0,0 0 0,1-1 0,3 1 0,3 6 0,3 1 0,2 0 0,1-1 0,1 5 0,1-1 0,-1-1 0,1-2 0,-1 4 0,1-1 0,-7-7 0,1-2 0,5-7 0,1-1 0,1 6 0,0 2 0,1 2 0,-2 1 0,-5-6 0,-1 5 0,-1 0 0,2 1 0,6-6 0,1-1 0,2 6 0,-1 1 0,-6-5 0,-2 0 0,0-1 0,0 6 0,6-4 0,2 1 0,0-1 0,0 0 0,-6-5 0,-2 5 0,0 2 0,0 1 0,1 0 0,1 5 0,0 1 0,2 0 0,-1-2 0,1 4 0,1-1 0,4-7 0,1-2 0,0-1 0,-7 5 0,-1 0 0,-2 0 0,1 1 0,0 4 0,1-1 0,1 0 0,0-2 0,1 4 0,0-1 0,0-1 0,0-3 0,0 5 0,0-1 0,0-1 0,0-3 0,0 5 0,0-2 0,0 0 0,0-2 0,0 3 0,0 0 0,0-2 0,6-6 0,-1-3 0,1 5 0,-1 0 0,-2 0 0,-1 0 0,0 6 0,3-7 0,1 0 0,0-2 0,-2 0 0,-1 5 0,-1 1 0,-1 0 0,0-1 0,-1 4 0,0 0 0,-1-1 0,1-2 0,0 4 0,0-1 0,0-2 0,0-1 0,0 4 0,0-2 0,0 0 0,0-2 0,0 3 0,0 0 0,0-2 0,0-1 0,5-7 0,1 3 0,0 0 0,-1 0 0,-1 0 0,-2 6 0,-1-1 0,0 0 0,-1-1 0,0 4 0,-1-1 0,1-1 0,0-2 0,0 3 0,0 0 0,0-1 0,0-2 0,0 3 0,0 0 0,0-2 0,0-1 0,0 4 0,0-2 0,0 0 0,0-2 0,0 3 0,0 0 0,0-2 0,0-1 0,0 4 0,0-2 0,0 0 0,0-2 0,0 3 0,0 0 0,0-1 0,0-3 0,0 5 0,0-1 0,0-2 0,0-1 0,0 4 0,0-2 0,-12-6 0,1-2 0,-1-2 0,2 6 0,4 0 0,1 1 0,3-1 0,-5-6 0,-4-6 0,-6-7 0,-9-5 0,-5-4 0,4-9 0,0 0 0,0-1 0,-4 0 0,-2 3 0,0 1 0,1 1 0,-4 1 0,0 1 0,7-11 0,2 0 0,1 0 0,-5 2 0,0 2 0,5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0:56.1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344.88184"/>
      <inkml:brushProperty name="anchorY" value="-14525.57031"/>
      <inkml:brushProperty name="scaleFactor" value="0.5"/>
    </inkml:brush>
  </inkml:definitions>
  <inkml:trace contextRef="#ctx0" brushRef="#br0">1 635 24575,'0'0'0,"5"0"0,7 0 0,10 0 0,6 0 0,2 0 0,2 0 0,6 0 0,-7-11 0,-1 0 0,-1-1 0,-2 3 0,-5-3 0,4 2 0,2 2 0,-6-3 0,1 1 0,-5-3 0,0 2 0,-4-9 0,7 2 0,-2-3 0,1-2 0,-3-2 0,1 4 0,-4-6 0,-3-1 0,2 5 0,-3-1 0,-3 0 0,9 5 0,-1-6 0,-2-1 0,3-2 0,-4-1 0,-2-6 0,-3 1 0,2 5 0,-1 1 0,-2 19 0,-6 9 0,0 0 0,0-1 0,0 1 0,1 0 0,-1 0 0,0 0 0,0 0 0,0 0 0,0 0 0,0 0 0,0 0 0,1 0 0,-1 0 0,0 0 0,0 0 0,0 0 0,0 0 0,0 0 0,1 0 0,-1 0 0,0 0 0,0 0 0,0 1 0,0-1 0,0 0 0,0 0 0,0 0 0,1 0 0,-1 0 0,0 0 0,0 0 0,0 0 0,0 0 0,0 1 0,0-1 0,0 0 0,0 0 0,0 0 0,0 0 0,0 0 0,0 0 0,0 0 0,1 1 0,-1-1 0,0 0 0,0 0 0,0 0 0,0 0 0,0 0 0,0 1 0,2 13 0,0 7 0,-1 12 0,-1 2 0,-1 2 0,1-2 0,0 4 0,-1-1 0,1-2 0,0-2 0,0 3 0,0-2 0,0 0 0,0-2 0,0 3 0,0 0 0,0-2 0,0-1 0,0 4 0,0-2 0,0-1 0,0-1 0,0 4 0,0-1 0,0-2 0,0-1 0,0 4 0,0-2 0,0 0 0,0-2 0,0-8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4.4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907.98828"/>
      <inkml:brushProperty name="anchorY" value="-103663.50781"/>
      <inkml:brushProperty name="scaleFactor" value="0.5"/>
    </inkml:brush>
  </inkml:definitions>
  <inkml:trace contextRef="#ctx0" brushRef="#br0">1 12 24575,'0'0'0,"0"-5"0,0-2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4.8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923.98828"/>
      <inkml:brushProperty name="anchorY" value="-104668.28125"/>
      <inkml:brushProperty name="scaleFactor" value="0.5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5.8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939.98828"/>
      <inkml:brushProperty name="anchorY" value="-105684.27344"/>
      <inkml:brushProperty name="scaleFactor" value="0.5"/>
    </inkml:brush>
  </inkml:definitions>
  <inkml:trace contextRef="#ctx0" brushRef="#br0">1 1 24575,'0'0'0,"0"5"0,0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6.2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955.98828"/>
      <inkml:brushProperty name="anchorY" value="-106711.5"/>
      <inkml:brushProperty name="scaleFactor" value="0.5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6.4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971.98828"/>
      <inkml:brushProperty name="anchorY" value="-107727.5"/>
      <inkml:brushProperty name="scaleFactor" value="0.5"/>
    </inkml:brush>
  </inkml:definitions>
  <inkml:trace contextRef="#ctx0" brushRef="#br0">0 1 24575,'0'0'0,"5"0"0,1 11 0,0 6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7.4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009.55078"/>
      <inkml:brushProperty name="anchorY" value="-108789.05469"/>
      <inkml:brushProperty name="scaleFactor" value="0.5"/>
    </inkml:brush>
  </inkml:definitions>
  <inkml:trace contextRef="#ctx0" brushRef="#br0">1 0 24575,'0'0'0,"4"0"0,3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7.7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036.77734"/>
      <inkml:brushProperty name="anchorY" value="-109805.05469"/>
      <inkml:brushProperty name="scaleFactor" value="0.5"/>
    </inkml:brush>
  </inkml:definitions>
  <inkml:trace contextRef="#ctx0" brushRef="#br0">0 17 24575,'0'0'0,"0"-4"0,6-3 0,-1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7:07.9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064"/>
      <inkml:brushProperty name="anchorY" value="-110804.14844"/>
      <inkml:brushProperty name="scaleFactor" value="0.5"/>
    </inkml:brush>
  </inkml:definitions>
  <inkml:trace contextRef="#ctx0" brushRef="#br0">1 1 24575,'0'0'0,"5"0"0,12 0 0,0 5 0,5 1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0:57.0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603.60815"/>
      <inkml:brushProperty name="anchorY" value="-15955.56934"/>
      <inkml:brushProperty name="scaleFactor" value="0.5"/>
    </inkml:brush>
  </inkml:definitions>
  <inkml:trace contextRef="#ctx0" brushRef="#br0">0 1 24575,'0'0'0,"5"0"0,7 0 0,5 0 0,10 0 0,4 0 0,2 0 0,0 0 0,5 0 0,-1 0 0,-1 0 0,-2 0 0,3 0 0,-1 0 0,-1 0 0,-8 0-3823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0:58.8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49.521"/>
      <inkml:brushProperty name="anchorY" value="-16971.56836"/>
      <inkml:brushProperty name="scaleFactor" value="0.5"/>
    </inkml:brush>
  </inkml:definitions>
  <inkml:trace contextRef="#ctx0" brushRef="#br0">1 711 24575,'0'0'0,"9"0"0,5-11 0,-3-6 0,4-1 0,-2-2 0,3 2 0,2 5 0,-2-2 0,7 4 0,-2-9 0,1 3 0,-3-3 0,0 3 0,-4-1 0,1 3 0,-3-2 0,-3-7 0,7 3 0,-1-3 0,-3 0 0,2 4 0,-3-1 0,3 4 0,-2-5 0,-4-3 0,4 4 0,-4-1 0,10-2 0,-2-5 0,-2-3 0,-4 0 0,2 0 0,-3-4 0,-3 11 0,-2 12 0,-5 13 0,0 0 0,0 0 0,0 1 0,0-1 0,1 0 0,-1 0 0,0 0 0,0 0 0,0 0 0,0 0 0,0 0 0,0 0 0,0 0 0,0 0 0,0 0 0,0 0 0,0 0 0,0 0 0,0 1 0,0-1 0,0 0 0,0 0 0,0 0 0,0 0 0,0 0 0,0 0 0,0 0 0,0 0 0,0 0 0,1 0 0,-1 0 0,0 0 0,0 0 0,0 0 0,0 0 0,0 0 0,0 0 0,0 0 0,0 0 0,0 0 0,0 0 0,0 0 0,0 0 0,0 0 0,1 0 0,-1 0 0,0 0 0,0 0 0,0 0 0,0 0 0,0 0 0,0 0 0,0 0 0,0 0 0,0 0 0,0 0 0,0-1 0,0 1 0,0 0 0,0 0 0,0 0 0,0 0 0,0 0 0,0 0 0,2 17 0,-2 9 0,0 6 0,0 1 0,-1 6 0,1 0 0,0-2 0,-1-2 0,1 3 0,0-2 0,0-1 0,0-2 0,0 4 0,0-2 0,0 0 0,0-2 0,0 3 0,0 0 0,0-2 0,-5-1 0,-1 4 0,0-2 0,2-1 0,0-1 0,2 4 0,1-1 0,0-2 0,1-1 0,1 4 0,-1-2 0,0 0 0,0-3 0,0 5 0,-5-7 0,-1-1 0,1-2 0,0-1 0,2 6 0,0 1 0,2 0 0,-5-7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2.2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1.15024"/>
      <inkml:brushProperty name="anchorY" value="-18667.12891"/>
      <inkml:brushProperty name="scaleFactor" value="0.5"/>
    </inkml:brush>
  </inkml:definitions>
  <inkml:trace contextRef="#ctx0" brushRef="#br0">6 1 24575,'0'0'0,"5"0"0,1 5 0,0 12 0,-2 6 0,0 5 0,-2 2 0,-1 6 0,0 1 0,-1-1 0,0-2 0,-1 4 0,1-2 0,0-1 0,0-2 0,-6-7 0,0 4 0,-5-7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8:11:03.5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720.53418"/>
      <inkml:brushProperty name="anchorY" value="-18135.52148"/>
      <inkml:brushProperty name="scaleFactor" value="0.5"/>
    </inkml:brush>
  </inkml:definitions>
  <inkml:trace contextRef="#ctx0" brushRef="#br0">60 1 24575,'0'0'0,"0"4"0,0 14 0,0 5 0,0 4 0,0 3 0,0 6 0,0 1 0,0-1 0,0-2 0,0 4 0,0-2 0,0-1 0,0-2 0,-6-7 0,1 4 0,-6-7 0,0 0 0,-3-5 0,1-5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1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6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1.png"/><Relationship Id="rId102" Type="http://schemas.openxmlformats.org/officeDocument/2006/relationships/customXml" Target="../ink/ink50.xml"/><Relationship Id="rId5" Type="http://schemas.openxmlformats.org/officeDocument/2006/relationships/image" Target="../media/image4.png"/><Relationship Id="rId90" Type="http://schemas.openxmlformats.org/officeDocument/2006/relationships/customXml" Target="../ink/ink44.xml"/><Relationship Id="rId95" Type="http://schemas.openxmlformats.org/officeDocument/2006/relationships/image" Target="../media/image49.png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39.xml"/><Relationship Id="rId85" Type="http://schemas.openxmlformats.org/officeDocument/2006/relationships/image" Target="../media/image44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49" Type="http://schemas.openxmlformats.org/officeDocument/2006/relationships/image" Target="../media/image26.png"/><Relationship Id="rId114" Type="http://schemas.openxmlformats.org/officeDocument/2006/relationships/customXml" Target="../ink/ink56.xml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81" Type="http://schemas.openxmlformats.org/officeDocument/2006/relationships/image" Target="../media/image42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97" Type="http://schemas.openxmlformats.org/officeDocument/2006/relationships/image" Target="../media/image50.png"/><Relationship Id="rId104" Type="http://schemas.openxmlformats.org/officeDocument/2006/relationships/customXml" Target="../ink/ink51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5.xml"/><Relationship Id="rId2" Type="http://schemas.openxmlformats.org/officeDocument/2006/relationships/image" Target="../media/image2.png"/><Relationship Id="rId29" Type="http://schemas.openxmlformats.org/officeDocument/2006/relationships/image" Target="../media/image16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66" Type="http://schemas.openxmlformats.org/officeDocument/2006/relationships/customXml" Target="../ink/ink32.xml"/><Relationship Id="rId87" Type="http://schemas.openxmlformats.org/officeDocument/2006/relationships/image" Target="../media/image45.png"/><Relationship Id="rId110" Type="http://schemas.openxmlformats.org/officeDocument/2006/relationships/customXml" Target="../ink/ink54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56" Type="http://schemas.openxmlformats.org/officeDocument/2006/relationships/customXml" Target="../ink/ink27.xml"/><Relationship Id="rId77" Type="http://schemas.openxmlformats.org/officeDocument/2006/relationships/image" Target="../media/image40.png"/><Relationship Id="rId100" Type="http://schemas.openxmlformats.org/officeDocument/2006/relationships/customXml" Target="../ink/ink49.xml"/><Relationship Id="rId105" Type="http://schemas.openxmlformats.org/officeDocument/2006/relationships/image" Target="../media/image54.png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93" Type="http://schemas.openxmlformats.org/officeDocument/2006/relationships/image" Target="../media/image48.png"/><Relationship Id="rId98" Type="http://schemas.openxmlformats.org/officeDocument/2006/relationships/customXml" Target="../ink/ink48.xml"/><Relationship Id="rId3" Type="http://schemas.openxmlformats.org/officeDocument/2006/relationships/image" Target="../media/image3.svg"/><Relationship Id="rId25" Type="http://schemas.openxmlformats.org/officeDocument/2006/relationships/image" Target="../media/image14.png"/><Relationship Id="rId46" Type="http://schemas.openxmlformats.org/officeDocument/2006/relationships/customXml" Target="../ink/ink22.xml"/><Relationship Id="rId67" Type="http://schemas.openxmlformats.org/officeDocument/2006/relationships/image" Target="../media/image35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62" Type="http://schemas.openxmlformats.org/officeDocument/2006/relationships/customXml" Target="../ink/ink30.xml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../media/image57.png"/><Relationship Id="rId15" Type="http://schemas.openxmlformats.org/officeDocument/2006/relationships/image" Target="../media/image9.png"/><Relationship Id="rId36" Type="http://schemas.openxmlformats.org/officeDocument/2006/relationships/customXml" Target="../ink/ink17.xml"/><Relationship Id="rId57" Type="http://schemas.openxmlformats.org/officeDocument/2006/relationships/image" Target="../media/image30.png"/><Relationship Id="rId106" Type="http://schemas.openxmlformats.org/officeDocument/2006/relationships/customXml" Target="../ink/ink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C985C0D-C25B-B9CB-8C20-92A2D1297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9" r="-1" b="-1"/>
          <a:stretch/>
        </p:blipFill>
        <p:spPr>
          <a:xfrm>
            <a:off x="-3" y="10"/>
            <a:ext cx="1218895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77A0-59C2-0A62-6A82-365562F7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Решение 2-й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6FE2BC-67FE-5564-9085-65BE9AF1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Хасыков Бата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F291-FD60-5801-8F0F-A3087E5D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3" y="454949"/>
            <a:ext cx="9486690" cy="1550419"/>
          </a:xfrm>
        </p:spPr>
        <p:txBody>
          <a:bodyPr/>
          <a:lstStyle/>
          <a:p>
            <a:r>
              <a:rPr lang="ru-RU" dirty="0"/>
              <a:t>1-я проблема</a:t>
            </a:r>
            <a:r>
              <a:rPr lang="en-US" dirty="0"/>
              <a:t>: </a:t>
            </a:r>
            <a:r>
              <a:rPr lang="ru-RU" dirty="0"/>
              <a:t>Нетривиальный </a:t>
            </a:r>
            <a:r>
              <a:rPr lang="en-US" dirty="0"/>
              <a:t>target</a:t>
            </a:r>
            <a:endParaRPr lang="ru-RU" dirty="0"/>
          </a:p>
        </p:txBody>
      </p:sp>
      <p:pic>
        <p:nvPicPr>
          <p:cNvPr id="8" name="Объект 7" descr="Стрелка вправо со сплошной заливкой">
            <a:extLst>
              <a:ext uri="{FF2B5EF4-FFF2-40B4-BE49-F238E27FC236}">
                <a16:creationId xmlns:a16="http://schemas.microsoft.com/office/drawing/2014/main" id="{66D8EC13-7416-BC1A-26E7-C3167095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6401" y="3808325"/>
            <a:ext cx="914400" cy="914400"/>
          </a:xfr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3C83EFE-7723-B9A1-FFB9-3EE12F861AD6}"/>
              </a:ext>
            </a:extLst>
          </p:cNvPr>
          <p:cNvSpPr/>
          <p:nvPr/>
        </p:nvSpPr>
        <p:spPr>
          <a:xfrm>
            <a:off x="2682910" y="2703007"/>
            <a:ext cx="1547446" cy="725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Isolation Forest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B026907-AEC8-E819-FE42-B24BDD0DB748}"/>
              </a:ext>
            </a:extLst>
          </p:cNvPr>
          <p:cNvSpPr/>
          <p:nvPr/>
        </p:nvSpPr>
        <p:spPr>
          <a:xfrm>
            <a:off x="2682910" y="3798277"/>
            <a:ext cx="1547446" cy="9244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Outlier Factor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C144B57-4496-9BCB-79F3-319C46FE5DEF}"/>
              </a:ext>
            </a:extLst>
          </p:cNvPr>
          <p:cNvSpPr/>
          <p:nvPr/>
        </p:nvSpPr>
        <p:spPr>
          <a:xfrm>
            <a:off x="2682911" y="5024176"/>
            <a:ext cx="1547446" cy="7636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One-class SVM</a:t>
            </a:r>
            <a:endParaRPr lang="ru-RU" dirty="0"/>
          </a:p>
        </p:txBody>
      </p:sp>
      <p:pic>
        <p:nvPicPr>
          <p:cNvPr id="10" name="Рисунок 9" descr="Стрелка вправо со сплошной заливкой">
            <a:extLst>
              <a:ext uri="{FF2B5EF4-FFF2-40B4-BE49-F238E27FC236}">
                <a16:creationId xmlns:a16="http://schemas.microsoft.com/office/drawing/2014/main" id="{F9BC35DF-6079-AEB9-D1C1-9D8ECA08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75096">
            <a:off x="4531291" y="2922366"/>
            <a:ext cx="1129957" cy="914400"/>
          </a:xfrm>
          <a:prstGeom prst="rect">
            <a:avLst/>
          </a:prstGeom>
        </p:spPr>
      </p:pic>
      <p:pic>
        <p:nvPicPr>
          <p:cNvPr id="12" name="Рисунок 11" descr="Стрелка вправо со сплошной заливкой">
            <a:extLst>
              <a:ext uri="{FF2B5EF4-FFF2-40B4-BE49-F238E27FC236}">
                <a16:creationId xmlns:a16="http://schemas.microsoft.com/office/drawing/2014/main" id="{5482F3A8-5521-ACAC-E05A-B235F5349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83453">
            <a:off x="4689122" y="48782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1EA061F3-7BC6-CC0B-D531-42F079CE7DEA}"/>
                  </a:ext>
                </a:extLst>
              </p14:cNvPr>
              <p14:cNvContentPartPr/>
              <p14:nvPr/>
            </p14:nvContentPartPr>
            <p14:xfrm>
              <a:off x="6401848" y="3445548"/>
              <a:ext cx="571320" cy="5076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1EA061F3-7BC6-CC0B-D531-42F079CE7D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8208" y="3337908"/>
                <a:ext cx="678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09F9661-D614-4867-66C8-84C06BDA6D4D}"/>
                  </a:ext>
                </a:extLst>
              </p14:cNvPr>
              <p14:cNvContentPartPr/>
              <p14:nvPr/>
            </p14:nvContentPartPr>
            <p14:xfrm>
              <a:off x="6370168" y="3435108"/>
              <a:ext cx="384840" cy="2196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09F9661-D614-4867-66C8-84C06BDA6D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6168" y="3327468"/>
                <a:ext cx="492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E596466-6E4A-6FFC-0B17-6756CA8FF4E3}"/>
                  </a:ext>
                </a:extLst>
              </p14:cNvPr>
              <p14:cNvContentPartPr/>
              <p14:nvPr/>
            </p14:nvContentPartPr>
            <p14:xfrm>
              <a:off x="6389608" y="3456348"/>
              <a:ext cx="564480" cy="70524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E596466-6E4A-6FFC-0B17-6756CA8FF4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5968" y="3348708"/>
                <a:ext cx="67212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FAD0C47A-DDC6-1AA1-C240-E6AAEE7CF800}"/>
                  </a:ext>
                </a:extLst>
              </p14:cNvPr>
              <p14:cNvContentPartPr/>
              <p14:nvPr/>
            </p14:nvContentPartPr>
            <p14:xfrm>
              <a:off x="5885608" y="2589468"/>
              <a:ext cx="384840" cy="314892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FAD0C47A-DDC6-1AA1-C240-E6AAEE7CF8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7608" y="2571468"/>
                <a:ext cx="420480" cy="318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06F5874-4436-7287-805C-8DF1B1A86AAF}"/>
              </a:ext>
            </a:extLst>
          </p:cNvPr>
          <p:cNvGrpSpPr/>
          <p:nvPr/>
        </p:nvGrpSpPr>
        <p:grpSpPr>
          <a:xfrm>
            <a:off x="6571408" y="2483988"/>
            <a:ext cx="513360" cy="1277640"/>
            <a:chOff x="6571408" y="2483988"/>
            <a:chExt cx="513360" cy="1277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C080D35-DA1D-92B2-E7EE-271E86A49780}"/>
                    </a:ext>
                  </a:extLst>
                </p14:cNvPr>
                <p14:cNvContentPartPr/>
                <p14:nvPr/>
              </p14:nvContentPartPr>
              <p14:xfrm>
                <a:off x="6631528" y="2483988"/>
                <a:ext cx="262080" cy="378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C080D35-DA1D-92B2-E7EE-271E86A497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13888" y="2465988"/>
                  <a:ext cx="297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3ABDD18-20EF-F50C-05BA-9C4701800B72}"/>
                    </a:ext>
                  </a:extLst>
                </p14:cNvPr>
                <p14:cNvContentPartPr/>
                <p14:nvPr/>
              </p14:nvContentPartPr>
              <p14:xfrm>
                <a:off x="6571408" y="3526548"/>
                <a:ext cx="158040" cy="3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3ABDD18-20EF-F50C-05BA-9C4701800B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53408" y="3508908"/>
                  <a:ext cx="193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16244AB-D105-CB22-7B64-E0EF1B52E0C8}"/>
                    </a:ext>
                  </a:extLst>
                </p14:cNvPr>
                <p14:cNvContentPartPr/>
                <p14:nvPr/>
              </p14:nvContentPartPr>
              <p14:xfrm>
                <a:off x="6902608" y="3260868"/>
                <a:ext cx="182160" cy="5007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16244AB-D105-CB22-7B64-E0EF1B52E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84968" y="3242868"/>
                  <a:ext cx="217800" cy="53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5615A0D-42DE-E28F-BFF2-47A930FEDE4F}"/>
                  </a:ext>
                </a:extLst>
              </p14:cNvPr>
              <p14:cNvContentPartPr/>
              <p14:nvPr/>
            </p14:nvContentPartPr>
            <p14:xfrm>
              <a:off x="7222648" y="2762628"/>
              <a:ext cx="12960" cy="17460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5615A0D-42DE-E28F-BFF2-47A930FEDE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4648" y="2744988"/>
                <a:ext cx="48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0B79E09-B46C-0557-185C-E133E9A875EA}"/>
                  </a:ext>
                </a:extLst>
              </p14:cNvPr>
              <p14:cNvContentPartPr/>
              <p14:nvPr/>
            </p14:nvContentPartPr>
            <p14:xfrm>
              <a:off x="7353688" y="3767748"/>
              <a:ext cx="21960" cy="1875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0B79E09-B46C-0557-185C-E133E9A875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35688" y="3750108"/>
                <a:ext cx="57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5504107-78DF-C858-A2BF-3246CB195644}"/>
                  </a:ext>
                </a:extLst>
              </p14:cNvPr>
              <p14:cNvContentPartPr/>
              <p14:nvPr/>
            </p14:nvContentPartPr>
            <p14:xfrm>
              <a:off x="6772288" y="4290468"/>
              <a:ext cx="360" cy="36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5504107-78DF-C858-A2BF-3246CB1956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4288" y="427246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EC2EA0A-0F77-62E1-A8C6-CB89FF204BBA}"/>
              </a:ext>
            </a:extLst>
          </p:cNvPr>
          <p:cNvGrpSpPr/>
          <p:nvPr/>
        </p:nvGrpSpPr>
        <p:grpSpPr>
          <a:xfrm>
            <a:off x="6983248" y="4269948"/>
            <a:ext cx="502920" cy="40680"/>
            <a:chOff x="6983248" y="4269948"/>
            <a:chExt cx="502920" cy="40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ECF1AC8-2F84-DE1A-70B5-72E8B4271934}"/>
                    </a:ext>
                  </a:extLst>
                </p14:cNvPr>
                <p14:cNvContentPartPr/>
                <p14:nvPr/>
              </p14:nvContentPartPr>
              <p14:xfrm>
                <a:off x="6983248" y="4280028"/>
                <a:ext cx="45000" cy="3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ECF1AC8-2F84-DE1A-70B5-72E8B42719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65608" y="4262028"/>
                  <a:ext cx="8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DE6C16F-67B3-C41C-5E55-7E2A043E741F}"/>
                    </a:ext>
                  </a:extLst>
                </p14:cNvPr>
                <p14:cNvContentPartPr/>
                <p14:nvPr/>
              </p14:nvContentPartPr>
              <p14:xfrm>
                <a:off x="7103848" y="4271028"/>
                <a:ext cx="25920" cy="93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DE6C16F-67B3-C41C-5E55-7E2A043E74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6208" y="4253388"/>
                  <a:ext cx="61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5B56B23-233B-5F24-985F-0A61A1DA4478}"/>
                    </a:ext>
                  </a:extLst>
                </p14:cNvPr>
                <p14:cNvContentPartPr/>
                <p14:nvPr/>
              </p14:nvContentPartPr>
              <p14:xfrm>
                <a:off x="7274488" y="4269948"/>
                <a:ext cx="10800" cy="3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5B56B23-233B-5F24-985F-0A61A1DA44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488" y="4252308"/>
                  <a:ext cx="4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994ED58-C0A1-21FF-5FED-FCC2693D6199}"/>
                    </a:ext>
                  </a:extLst>
                </p14:cNvPr>
                <p14:cNvContentPartPr/>
                <p14:nvPr/>
              </p14:nvContentPartPr>
              <p14:xfrm>
                <a:off x="7374928" y="4280028"/>
                <a:ext cx="19800" cy="16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994ED58-C0A1-21FF-5FED-FCC2693D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88" y="4262028"/>
                  <a:ext cx="55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73FDB86-CAFA-6B3C-21E5-ABB58EA138EB}"/>
                    </a:ext>
                  </a:extLst>
                </p14:cNvPr>
                <p14:cNvContentPartPr/>
                <p14:nvPr/>
              </p14:nvContentPartPr>
              <p14:xfrm>
                <a:off x="7475728" y="4310268"/>
                <a:ext cx="10440" cy="3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73FDB86-CAFA-6B3C-21E5-ABB58EA138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57728" y="4292628"/>
                  <a:ext cx="46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529CC2AA-B790-2963-F300-62F1A23DF108}"/>
                  </a:ext>
                </a:extLst>
              </p14:cNvPr>
              <p14:cNvContentPartPr/>
              <p14:nvPr/>
            </p14:nvContentPartPr>
            <p14:xfrm>
              <a:off x="7023208" y="4679628"/>
              <a:ext cx="162000" cy="32076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529CC2AA-B790-2963-F300-62F1A23DF1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05568" y="4661988"/>
                <a:ext cx="1976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06C4E26C-F74C-810C-21BE-3967FB7FE67E}"/>
                  </a:ext>
                </a:extLst>
              </p14:cNvPr>
              <p14:cNvContentPartPr/>
              <p14:nvPr/>
            </p14:nvContentPartPr>
            <p14:xfrm>
              <a:off x="7053808" y="5247348"/>
              <a:ext cx="182520" cy="45468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06C4E26C-F74C-810C-21BE-3967FB7FE6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35808" y="5229348"/>
                <a:ext cx="218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B4A0478B-1DD6-417D-4CDD-79D3CCE5D0BB}"/>
                  </a:ext>
                </a:extLst>
              </p14:cNvPr>
              <p14:cNvContentPartPr/>
              <p14:nvPr/>
            </p14:nvContentPartPr>
            <p14:xfrm>
              <a:off x="7534048" y="4883028"/>
              <a:ext cx="42480" cy="24480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B4A0478B-1DD6-417D-4CDD-79D3CCE5D0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16408" y="4865028"/>
                <a:ext cx="781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27F929B1-4276-23C8-7941-7E3F2CBA83A8}"/>
                  </a:ext>
                </a:extLst>
              </p14:cNvPr>
              <p14:cNvContentPartPr/>
              <p14:nvPr/>
            </p14:nvContentPartPr>
            <p14:xfrm>
              <a:off x="7616128" y="2571828"/>
              <a:ext cx="413640" cy="311724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27F929B1-4276-23C8-7941-7E3F2CBA83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98488" y="2554188"/>
                <a:ext cx="449280" cy="31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DEE4A494-60F4-53ED-A5F4-F28E874C96AB}"/>
              </a:ext>
            </a:extLst>
          </p:cNvPr>
          <p:cNvGrpSpPr/>
          <p:nvPr/>
        </p:nvGrpSpPr>
        <p:grpSpPr>
          <a:xfrm>
            <a:off x="8440528" y="3141708"/>
            <a:ext cx="1073880" cy="1460520"/>
            <a:chOff x="8440528" y="3141708"/>
            <a:chExt cx="1073880" cy="14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448CF76-2BE7-C20E-D497-FD5092D31419}"/>
                    </a:ext>
                  </a:extLst>
                </p14:cNvPr>
                <p14:cNvContentPartPr/>
                <p14:nvPr/>
              </p14:nvContentPartPr>
              <p14:xfrm>
                <a:off x="8440528" y="3275628"/>
                <a:ext cx="1073880" cy="12798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448CF76-2BE7-C20E-D497-FD5092D314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1528" y="3266628"/>
                  <a:ext cx="1091520" cy="12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955AA524-6E5F-407E-ED45-3924549F912B}"/>
                    </a:ext>
                  </a:extLst>
                </p14:cNvPr>
                <p14:cNvContentPartPr/>
                <p14:nvPr/>
              </p14:nvContentPartPr>
              <p14:xfrm>
                <a:off x="8570848" y="3141708"/>
                <a:ext cx="818640" cy="14605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955AA524-6E5F-407E-ED45-3924549F91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62208" y="3132708"/>
                  <a:ext cx="836280" cy="147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F52CD76-77F9-942B-D93F-31A49F415FF8}"/>
              </a:ext>
            </a:extLst>
          </p:cNvPr>
          <p:cNvSpPr txBox="1"/>
          <p:nvPr/>
        </p:nvSpPr>
        <p:spPr>
          <a:xfrm>
            <a:off x="6096000" y="1727853"/>
            <a:ext cx="192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</a:t>
            </a:r>
            <a:endParaRPr lang="ru-RU" sz="3200" dirty="0"/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3AC87AD0-AABB-40B0-2807-306AA31577BF}"/>
              </a:ext>
            </a:extLst>
          </p:cNvPr>
          <p:cNvGrpSpPr/>
          <p:nvPr/>
        </p:nvGrpSpPr>
        <p:grpSpPr>
          <a:xfrm>
            <a:off x="8380048" y="2571468"/>
            <a:ext cx="1658160" cy="2977560"/>
            <a:chOff x="8380048" y="2571468"/>
            <a:chExt cx="1658160" cy="2977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C9825AC5-22BC-648A-E5E9-0AF0E9FB0218}"/>
                    </a:ext>
                  </a:extLst>
                </p14:cNvPr>
                <p14:cNvContentPartPr/>
                <p14:nvPr/>
              </p14:nvContentPartPr>
              <p14:xfrm>
                <a:off x="8380048" y="3587028"/>
                <a:ext cx="1046160" cy="208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C9825AC5-22BC-648A-E5E9-0AF0E9FB02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2408" y="3569028"/>
                  <a:ext cx="1081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43C2A9A8-CD1C-B1CC-C048-1F626A18BB41}"/>
                    </a:ext>
                  </a:extLst>
                </p14:cNvPr>
                <p14:cNvContentPartPr/>
                <p14:nvPr/>
              </p14:nvContentPartPr>
              <p14:xfrm>
                <a:off x="8430448" y="4157268"/>
                <a:ext cx="1009080" cy="7308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43C2A9A8-CD1C-B1CC-C048-1F626A18BB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12448" y="4139628"/>
                  <a:ext cx="1044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6A22B8CD-FB76-7FD2-A9FB-84CE36C9BCA2}"/>
                    </a:ext>
                  </a:extLst>
                </p14:cNvPr>
                <p14:cNvContentPartPr/>
                <p14:nvPr/>
              </p14:nvContentPartPr>
              <p14:xfrm>
                <a:off x="9493168" y="2571468"/>
                <a:ext cx="545040" cy="29775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6A22B8CD-FB76-7FD2-A9FB-84CE36C9BC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75528" y="2553468"/>
                  <a:ext cx="580680" cy="30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1E484930-405F-1FCE-E2D3-D142239F6312}"/>
              </a:ext>
            </a:extLst>
          </p:cNvPr>
          <p:cNvGrpSpPr/>
          <p:nvPr/>
        </p:nvGrpSpPr>
        <p:grpSpPr>
          <a:xfrm>
            <a:off x="9907168" y="2571828"/>
            <a:ext cx="2311560" cy="3228120"/>
            <a:chOff x="9907168" y="2571828"/>
            <a:chExt cx="2311560" cy="3228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8C8F1D2-B54E-F623-2159-56DD184F2ADA}"/>
                    </a:ext>
                  </a:extLst>
                </p14:cNvPr>
                <p14:cNvContentPartPr/>
                <p14:nvPr/>
              </p14:nvContentPartPr>
              <p14:xfrm>
                <a:off x="9907168" y="2716188"/>
                <a:ext cx="295920" cy="4132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8C8F1D2-B54E-F623-2159-56DD184F2A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9528" y="2698548"/>
                  <a:ext cx="331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16FF5637-0539-8042-87C5-1006EECC2C0F}"/>
                    </a:ext>
                  </a:extLst>
                </p14:cNvPr>
                <p14:cNvContentPartPr/>
                <p14:nvPr/>
              </p14:nvContentPartPr>
              <p14:xfrm>
                <a:off x="10399648" y="3084828"/>
                <a:ext cx="20520" cy="1893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16FF5637-0539-8042-87C5-1006EECC2C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1648" y="3066828"/>
                  <a:ext cx="56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8D4F6368-6D54-FCAD-30A6-2C61F4450F28}"/>
                    </a:ext>
                  </a:extLst>
                </p14:cNvPr>
                <p14:cNvContentPartPr/>
                <p14:nvPr/>
              </p14:nvContentPartPr>
              <p14:xfrm>
                <a:off x="10590448" y="2722668"/>
                <a:ext cx="313200" cy="41364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8D4F6368-6D54-FCAD-30A6-2C61F4450F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72448" y="2704668"/>
                  <a:ext cx="3488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BB1DB299-110F-BE63-B7EF-C575E9EE9E4C}"/>
                    </a:ext>
                  </a:extLst>
                </p14:cNvPr>
                <p14:cNvContentPartPr/>
                <p14:nvPr/>
              </p14:nvContentPartPr>
              <p14:xfrm>
                <a:off x="11040808" y="3044148"/>
                <a:ext cx="61560" cy="25380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BB1DB299-110F-BE63-B7EF-C575E9EE9E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23168" y="3026508"/>
                  <a:ext cx="97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A986EA99-0E14-1596-E01A-3B11B375F716}"/>
                    </a:ext>
                  </a:extLst>
                </p14:cNvPr>
                <p14:cNvContentPartPr/>
                <p14:nvPr/>
              </p14:nvContentPartPr>
              <p14:xfrm>
                <a:off x="11374168" y="2792148"/>
                <a:ext cx="252360" cy="3430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A986EA99-0E14-1596-E01A-3B11B375F7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56168" y="2774508"/>
                  <a:ext cx="288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1AA3856D-D80A-B11E-12DB-AF1DB8957B0E}"/>
                    </a:ext>
                  </a:extLst>
                </p14:cNvPr>
                <p14:cNvContentPartPr/>
                <p14:nvPr/>
              </p14:nvContentPartPr>
              <p14:xfrm>
                <a:off x="11715808" y="3184908"/>
                <a:ext cx="360" cy="36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1AA3856D-D80A-B11E-12DB-AF1DB8957B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698168" y="3166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0A0EEF58-9A8E-DC2D-C53E-FD5956E26891}"/>
                    </a:ext>
                  </a:extLst>
                </p14:cNvPr>
                <p14:cNvContentPartPr/>
                <p14:nvPr/>
              </p14:nvContentPartPr>
              <p14:xfrm>
                <a:off x="11856568" y="3184908"/>
                <a:ext cx="10800" cy="3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0A0EEF58-9A8E-DC2D-C53E-FD5956E268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38568" y="3166908"/>
                  <a:ext cx="4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1605931-B585-6D2E-A5AC-FCB86AC313ED}"/>
                    </a:ext>
                  </a:extLst>
                </p14:cNvPr>
                <p14:cNvContentPartPr/>
                <p14:nvPr/>
              </p14:nvContentPartPr>
              <p14:xfrm>
                <a:off x="12047728" y="3190668"/>
                <a:ext cx="360" cy="432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1605931-B585-6D2E-A5AC-FCB86AC313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030088" y="3173028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475219A-4EAA-EB99-D09F-18D9E8F47F34}"/>
                    </a:ext>
                  </a:extLst>
                </p14:cNvPr>
                <p14:cNvContentPartPr/>
                <p14:nvPr/>
              </p14:nvContentPartPr>
              <p14:xfrm>
                <a:off x="12067888" y="3184908"/>
                <a:ext cx="360" cy="3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475219A-4EAA-EB99-D09F-18D9E8F47F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49888" y="3166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D65D2D1D-16EA-9348-7661-12A3DE90F30A}"/>
                    </a:ext>
                  </a:extLst>
                </p14:cNvPr>
                <p14:cNvContentPartPr/>
                <p14:nvPr/>
              </p14:nvContentPartPr>
              <p14:xfrm>
                <a:off x="10087528" y="3425388"/>
                <a:ext cx="383400" cy="3938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D65D2D1D-16EA-9348-7661-12A3DE90F3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69528" y="3407748"/>
                  <a:ext cx="419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B48DB2B2-2727-8C57-4AB3-196D4894EACC}"/>
                    </a:ext>
                  </a:extLst>
                </p14:cNvPr>
                <p14:cNvContentPartPr/>
                <p14:nvPr/>
              </p14:nvContentPartPr>
              <p14:xfrm>
                <a:off x="10538248" y="3777828"/>
                <a:ext cx="33120" cy="2253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B48DB2B2-2727-8C57-4AB3-196D4894EA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20248" y="3759828"/>
                  <a:ext cx="68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5672EA12-2617-D3B8-EAFE-BBBA322C8995}"/>
                    </a:ext>
                  </a:extLst>
                </p14:cNvPr>
                <p14:cNvContentPartPr/>
                <p14:nvPr/>
              </p14:nvContentPartPr>
              <p14:xfrm>
                <a:off x="10761448" y="3498828"/>
                <a:ext cx="263160" cy="4572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5672EA12-2617-D3B8-EAFE-BBBA322C89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43448" y="3480828"/>
                  <a:ext cx="298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6216D91-2A61-09BD-00F6-055C5CBBC29E}"/>
                    </a:ext>
                  </a:extLst>
                </p14:cNvPr>
                <p14:cNvContentPartPr/>
                <p14:nvPr/>
              </p14:nvContentPartPr>
              <p14:xfrm>
                <a:off x="11244568" y="3888348"/>
                <a:ext cx="100440" cy="2570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6216D91-2A61-09BD-00F6-055C5CBBC2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26928" y="3870708"/>
                  <a:ext cx="136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0DBBABB-D9A2-7332-FBC0-FB7EE829C3D1}"/>
                    </a:ext>
                  </a:extLst>
                </p14:cNvPr>
                <p14:cNvContentPartPr/>
                <p14:nvPr/>
              </p14:nvContentPartPr>
              <p14:xfrm>
                <a:off x="11615368" y="3556788"/>
                <a:ext cx="333000" cy="4086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0DBBABB-D9A2-7332-FBC0-FB7EE829C3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597368" y="3539148"/>
                  <a:ext cx="368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139077F-7E31-1AC6-1AA3-BFE292394B4B}"/>
                    </a:ext>
                  </a:extLst>
                </p14:cNvPr>
                <p14:cNvContentPartPr/>
                <p14:nvPr/>
              </p14:nvContentPartPr>
              <p14:xfrm>
                <a:off x="10231888" y="4309548"/>
                <a:ext cx="360000" cy="4024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139077F-7E31-1AC6-1AA3-BFE292394B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13888" y="4291548"/>
                  <a:ext cx="395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62DCE1AF-7EB4-3117-01EA-96680468E558}"/>
                    </a:ext>
                  </a:extLst>
                </p14:cNvPr>
                <p14:cNvContentPartPr/>
                <p14:nvPr/>
              </p14:nvContentPartPr>
              <p14:xfrm>
                <a:off x="10811488" y="4339788"/>
                <a:ext cx="412920" cy="38340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62DCE1AF-7EB4-3117-01EA-96680468E5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93848" y="4322148"/>
                  <a:ext cx="4485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10F7CE3-4094-C99E-9E9C-92F1120BB874}"/>
                    </a:ext>
                  </a:extLst>
                </p14:cNvPr>
                <p14:cNvContentPartPr/>
                <p14:nvPr/>
              </p14:nvContentPartPr>
              <p14:xfrm>
                <a:off x="10610968" y="4682148"/>
                <a:ext cx="41400" cy="1350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10F7CE3-4094-C99E-9E9C-92F1120BB8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92968" y="4664148"/>
                  <a:ext cx="7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9B7963A-ED62-7F9C-7CAE-76756FF8F24E}"/>
                    </a:ext>
                  </a:extLst>
                </p14:cNvPr>
                <p14:cNvContentPartPr/>
                <p14:nvPr/>
              </p14:nvContentPartPr>
              <p14:xfrm>
                <a:off x="11344648" y="4732548"/>
                <a:ext cx="50760" cy="1378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9B7963A-ED62-7F9C-7CAE-76756FF8F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27008" y="4714548"/>
                  <a:ext cx="86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F842AC00-27DD-6816-B297-F8CFA9D729FB}"/>
                    </a:ext>
                  </a:extLst>
                </p14:cNvPr>
                <p14:cNvContentPartPr/>
                <p14:nvPr/>
              </p14:nvContentPartPr>
              <p14:xfrm>
                <a:off x="11670808" y="4430508"/>
                <a:ext cx="334440" cy="28476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F842AC00-27DD-6816-B297-F8CFA9D729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52808" y="4412868"/>
                  <a:ext cx="370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46C9E78C-002A-AEDA-3D64-360F5E78DBC3}"/>
                    </a:ext>
                  </a:extLst>
                </p14:cNvPr>
                <p14:cNvContentPartPr/>
                <p14:nvPr/>
              </p14:nvContentPartPr>
              <p14:xfrm>
                <a:off x="10258888" y="5057628"/>
                <a:ext cx="320040" cy="52740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46C9E78C-002A-AEDA-3D64-360F5E78DB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1248" y="5039628"/>
                  <a:ext cx="3556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3375816-F02A-9935-1177-6DF6D769D29F}"/>
                    </a:ext>
                  </a:extLst>
                </p14:cNvPr>
                <p14:cNvContentPartPr/>
                <p14:nvPr/>
              </p14:nvContentPartPr>
              <p14:xfrm>
                <a:off x="10791688" y="5616708"/>
                <a:ext cx="10800" cy="1461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3375816-F02A-9935-1177-6DF6D769D2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73688" y="5599068"/>
                  <a:ext cx="46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557B454-9B27-0598-DF78-0A1B16E0A586}"/>
                    </a:ext>
                  </a:extLst>
                </p14:cNvPr>
                <p14:cNvContentPartPr/>
                <p14:nvPr/>
              </p14:nvContentPartPr>
              <p14:xfrm>
                <a:off x="11042968" y="5183988"/>
                <a:ext cx="353160" cy="38340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557B454-9B27-0598-DF78-0A1B16E0A5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24968" y="5165988"/>
                  <a:ext cx="3888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D3962F22-044C-2ADD-45B6-D750E7B4A6FD}"/>
                    </a:ext>
                  </a:extLst>
                </p14:cNvPr>
                <p14:cNvContentPartPr/>
                <p14:nvPr/>
              </p14:nvContentPartPr>
              <p14:xfrm>
                <a:off x="11558128" y="5566668"/>
                <a:ext cx="18000" cy="14328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D3962F22-044C-2ADD-45B6-D750E7B4A6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40488" y="5548668"/>
                  <a:ext cx="53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5F4B833E-E7BF-361E-DE24-A28DF36B418A}"/>
                    </a:ext>
                  </a:extLst>
                </p14:cNvPr>
                <p14:cNvContentPartPr/>
                <p14:nvPr/>
              </p14:nvContentPartPr>
              <p14:xfrm>
                <a:off x="11735248" y="5163828"/>
                <a:ext cx="333720" cy="48024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5F4B833E-E7BF-361E-DE24-A28DF36B41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17608" y="5146188"/>
                  <a:ext cx="3693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A559092E-A02C-12D3-FB78-D62C76A55271}"/>
                    </a:ext>
                  </a:extLst>
                </p14:cNvPr>
                <p14:cNvContentPartPr/>
                <p14:nvPr/>
              </p14:nvContentPartPr>
              <p14:xfrm>
                <a:off x="11876728" y="2571828"/>
                <a:ext cx="342000" cy="322812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A559092E-A02C-12D3-FB78-D62C76A552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59088" y="2554188"/>
                  <a:ext cx="377640" cy="32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3D82594-4FA3-3DBA-9725-7ABBD16DB644}"/>
              </a:ext>
            </a:extLst>
          </p:cNvPr>
          <p:cNvGrpSpPr/>
          <p:nvPr/>
        </p:nvGrpSpPr>
        <p:grpSpPr>
          <a:xfrm>
            <a:off x="12027208" y="3998868"/>
            <a:ext cx="91080" cy="10440"/>
            <a:chOff x="12027208" y="3998868"/>
            <a:chExt cx="91080" cy="10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3CC6D47-4CC0-9A69-E79E-1DF69C5B1A28}"/>
                    </a:ext>
                  </a:extLst>
                </p14:cNvPr>
                <p14:cNvContentPartPr/>
                <p14:nvPr/>
              </p14:nvContentPartPr>
              <p14:xfrm>
                <a:off x="12027208" y="4004988"/>
                <a:ext cx="360" cy="432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3CC6D47-4CC0-9A69-E79E-1DF69C5B1A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09568" y="3986988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F118829B-2F12-A007-EF36-0CF3D555EC05}"/>
                    </a:ext>
                  </a:extLst>
                </p14:cNvPr>
                <p14:cNvContentPartPr/>
                <p14:nvPr/>
              </p14:nvContentPartPr>
              <p14:xfrm>
                <a:off x="12117928" y="3998868"/>
                <a:ext cx="360" cy="3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F118829B-2F12-A007-EF36-0CF3D555E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00288" y="39812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4BC0A0BA-2F64-9E5C-DAA5-E15A7940A00B}"/>
              </a:ext>
            </a:extLst>
          </p:cNvPr>
          <p:cNvGrpSpPr/>
          <p:nvPr/>
        </p:nvGrpSpPr>
        <p:grpSpPr>
          <a:xfrm>
            <a:off x="11997328" y="4742268"/>
            <a:ext cx="119160" cy="44640"/>
            <a:chOff x="11997328" y="4742268"/>
            <a:chExt cx="119160" cy="44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8A2F8DBB-6C60-2E0F-1538-CDB1235DD3AD}"/>
                    </a:ext>
                  </a:extLst>
                </p14:cNvPr>
                <p14:cNvContentPartPr/>
                <p14:nvPr/>
              </p14:nvContentPartPr>
              <p14:xfrm>
                <a:off x="11997328" y="4782588"/>
                <a:ext cx="360" cy="432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8A2F8DBB-6C60-2E0F-1538-CDB1235DD3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979688" y="4764948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D67F71F5-2FFC-B345-65B8-E2D5847C493F}"/>
                    </a:ext>
                  </a:extLst>
                </p14:cNvPr>
                <p14:cNvContentPartPr/>
                <p14:nvPr/>
              </p14:nvContentPartPr>
              <p14:xfrm>
                <a:off x="12077608" y="4742268"/>
                <a:ext cx="360" cy="36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D67F71F5-2FFC-B345-65B8-E2D5847C49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59968" y="4724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79902A7-5D82-A421-6E5B-9B1A9BD43980}"/>
                    </a:ext>
                  </a:extLst>
                </p14:cNvPr>
                <p14:cNvContentPartPr/>
                <p14:nvPr/>
              </p14:nvContentPartPr>
              <p14:xfrm>
                <a:off x="12108208" y="4742268"/>
                <a:ext cx="8280" cy="1692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79902A7-5D82-A421-6E5B-9B1A9BD439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090208" y="4724628"/>
                  <a:ext cx="439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2EB02284-1464-2A47-3DE1-AD2E673C532B}"/>
              </a:ext>
            </a:extLst>
          </p:cNvPr>
          <p:cNvGrpSpPr/>
          <p:nvPr/>
        </p:nvGrpSpPr>
        <p:grpSpPr>
          <a:xfrm>
            <a:off x="12047728" y="5656668"/>
            <a:ext cx="99000" cy="10440"/>
            <a:chOff x="12047728" y="5656668"/>
            <a:chExt cx="99000" cy="10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E5250E6-78B4-1E1D-42DF-FFB5294C52BD}"/>
                    </a:ext>
                  </a:extLst>
                </p14:cNvPr>
                <p14:cNvContentPartPr/>
                <p14:nvPr/>
              </p14:nvContentPartPr>
              <p14:xfrm>
                <a:off x="12047728" y="5666748"/>
                <a:ext cx="4320" cy="36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E5250E6-78B4-1E1D-42DF-FFB5294C52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30088" y="5648748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CBE9ECF7-5A3C-1F70-9EDA-2FB911822BEC}"/>
                    </a:ext>
                  </a:extLst>
                </p14:cNvPr>
                <p14:cNvContentPartPr/>
                <p14:nvPr/>
              </p14:nvContentPartPr>
              <p14:xfrm>
                <a:off x="12108208" y="5660628"/>
                <a:ext cx="4320" cy="648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CBE9ECF7-5A3C-1F70-9EDA-2FB911822B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090208" y="5642628"/>
                  <a:ext cx="39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BCC4033-1D1B-29EA-BA40-CC23036A3303}"/>
                    </a:ext>
                  </a:extLst>
                </p14:cNvPr>
                <p14:cNvContentPartPr/>
                <p14:nvPr/>
              </p14:nvContentPartPr>
              <p14:xfrm>
                <a:off x="12117928" y="5656668"/>
                <a:ext cx="28800" cy="648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BCC4033-1D1B-29EA-BA40-CC23036A330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100288" y="5639028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BD3B111-67DF-4B3F-4629-981ACCA40DCC}"/>
              </a:ext>
            </a:extLst>
          </p:cNvPr>
          <p:cNvSpPr txBox="1"/>
          <p:nvPr/>
        </p:nvSpPr>
        <p:spPr>
          <a:xfrm>
            <a:off x="10157332" y="1733726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Target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60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240E2-82E5-B284-58C2-5D5CC94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ru-RU" dirty="0"/>
              <a:t>Решение</a:t>
            </a:r>
            <a:r>
              <a:rPr lang="en-US" dirty="0"/>
              <a:t>: SHAP values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92E9130-1CCC-B561-CDCC-AAC177AE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1998622"/>
            <a:ext cx="4441278" cy="3926152"/>
          </a:xfrm>
        </p:spPr>
        <p:txBody>
          <a:bodyPr>
            <a:normAutofit fontScale="92500"/>
          </a:bodyPr>
          <a:lstStyle/>
          <a:p>
            <a:r>
              <a:rPr lang="ru-RU" dirty="0"/>
              <a:t>SHAP значения помогают понять, насколько каждый признак влияет на это предсказание.</a:t>
            </a:r>
          </a:p>
          <a:p>
            <a:r>
              <a:rPr lang="ru-RU" dirty="0"/>
              <a:t>Идея алгоритма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Если модель </a:t>
            </a:r>
            <a:r>
              <a:rPr lang="en-US" dirty="0"/>
              <a:t>(IF, LOF, SVM) </a:t>
            </a:r>
            <a:r>
              <a:rPr lang="ru-RU" dirty="0"/>
              <a:t>помечает объект как аномальный, то считать те признаки аномальными, которые дают низкие отрицательные (т.к. метка -1) </a:t>
            </a:r>
            <a:r>
              <a:rPr lang="en-US" dirty="0" err="1"/>
              <a:t>shap</a:t>
            </a:r>
            <a:r>
              <a:rPr lang="en-US" dirty="0"/>
              <a:t> values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1BA7A-DD3F-D4D3-1155-4C04D47B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5619" y="1827288"/>
            <a:ext cx="6452848" cy="425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89A02A-303D-11B7-B868-B2545FC5CF60}"/>
              </a:ext>
            </a:extLst>
          </p:cNvPr>
          <p:cNvSpPr txBox="1"/>
          <p:nvPr/>
        </p:nvSpPr>
        <p:spPr>
          <a:xfrm>
            <a:off x="5699815" y="6192364"/>
            <a:ext cx="633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вклада различных признаков в предсказание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14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73CE5-B9AA-81E1-D8C0-728C507F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2-я проблема</a:t>
            </a:r>
            <a:r>
              <a:rPr lang="en-US" sz="3600" dirty="0"/>
              <a:t>: </a:t>
            </a:r>
            <a:r>
              <a:rPr lang="ru-RU" sz="3600" dirty="0"/>
              <a:t>Выбор подходящей метрики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A3B415-978E-8908-BA6F-31568363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814" y="2633218"/>
            <a:ext cx="1560711" cy="786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06531-502C-A6A3-1D43-47077CCE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69" y="2502142"/>
            <a:ext cx="1560711" cy="10486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FB2283-E255-5448-3026-193456CDB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22" y="2614928"/>
            <a:ext cx="1560711" cy="804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444DC-B47F-EC19-24AD-8DF3E5D42A33}"/>
              </a:ext>
            </a:extLst>
          </p:cNvPr>
          <p:cNvSpPr txBox="1"/>
          <p:nvPr/>
        </p:nvSpPr>
        <p:spPr>
          <a:xfrm>
            <a:off x="1666535" y="1940942"/>
            <a:ext cx="647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-Какой лучше? И с какими </a:t>
            </a:r>
            <a:r>
              <a:rPr lang="ru-RU" sz="2400" dirty="0" err="1"/>
              <a:t>гиперпараметрами</a:t>
            </a:r>
            <a:r>
              <a:rPr lang="ru-RU" sz="2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4B1EA-8B05-3AF0-DC1D-4119C54A8178}"/>
              </a:ext>
            </a:extLst>
          </p:cNvPr>
          <p:cNvSpPr txBox="1"/>
          <p:nvPr/>
        </p:nvSpPr>
        <p:spPr>
          <a:xfrm>
            <a:off x="1587710" y="3579756"/>
            <a:ext cx="7495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-Как оценить качество, если нет размеченных данных?</a:t>
            </a:r>
          </a:p>
        </p:txBody>
      </p:sp>
    </p:spTree>
    <p:extLst>
      <p:ext uri="{BB962C8B-B14F-4D97-AF65-F5344CB8AC3E}">
        <p14:creationId xmlns:p14="http://schemas.microsoft.com/office/powerpoint/2010/main" val="6505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EA82E-38DB-1189-8D40-74A22452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Возможное решение</a:t>
            </a:r>
            <a:r>
              <a:rPr lang="en-US" sz="3100"/>
              <a:t>:</a:t>
            </a:r>
            <a:br>
              <a:rPr lang="en-US" sz="3100"/>
            </a:br>
            <a:r>
              <a:rPr lang="ru-RU" sz="3100"/>
              <a:t>Создание игрушечного датасета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2B4FBC7D-9880-B8DC-CA0B-0BA8B121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>
            <a:normAutofit/>
          </a:bodyPr>
          <a:lstStyle/>
          <a:p>
            <a:r>
              <a:rPr lang="ru-RU" dirty="0"/>
              <a:t>Можно создать искусственный </a:t>
            </a:r>
            <a:r>
              <a:rPr lang="ru-RU" dirty="0" err="1"/>
              <a:t>датасет</a:t>
            </a:r>
            <a:r>
              <a:rPr lang="ru-RU" dirty="0"/>
              <a:t> и вручную добавить в него аномалию</a:t>
            </a:r>
          </a:p>
          <a:p>
            <a:r>
              <a:rPr lang="ru-RU" dirty="0"/>
              <a:t>Таким образом у нас появятся истинные метки, благодаря которым можно будет сравнить качество моделей.</a:t>
            </a:r>
            <a:endParaRPr lang="en-US" dirty="0"/>
          </a:p>
        </p:txBody>
      </p:sp>
      <p:pic>
        <p:nvPicPr>
          <p:cNvPr id="2054" name="Picture 6" descr="Robust covariance, One-Class SVM, One-Class SVM (SGD), Isolation Forest, Local Outlier Factor">
            <a:extLst>
              <a:ext uri="{FF2B5EF4-FFF2-40B4-BE49-F238E27FC236}">
                <a16:creationId xmlns:a16="http://schemas.microsoft.com/office/drawing/2014/main" id="{2DDFE26D-643A-0FA5-B25B-3824D90A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20" y="874206"/>
            <a:ext cx="6191331" cy="55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149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139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Neue Haas Grotesk Text Pro</vt:lpstr>
      <vt:lpstr>InterweaveVTI</vt:lpstr>
      <vt:lpstr>Решение 2-й задачи</vt:lpstr>
      <vt:lpstr>1-я проблема: Нетривиальный target</vt:lpstr>
      <vt:lpstr>Решение: SHAP values</vt:lpstr>
      <vt:lpstr>2-я проблема: Выбор подходящей метрики </vt:lpstr>
      <vt:lpstr>Возможное решение: Создание игрушечного датасета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Хасыков Бата Арлтанович</dc:creator>
  <cp:lastModifiedBy>Хасыков Бата Арлтанович</cp:lastModifiedBy>
  <cp:revision>1</cp:revision>
  <dcterms:created xsi:type="dcterms:W3CDTF">2024-07-05T07:57:15Z</dcterms:created>
  <dcterms:modified xsi:type="dcterms:W3CDTF">2024-07-05T09:22:21Z</dcterms:modified>
</cp:coreProperties>
</file>