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16"/>
  </p:notesMasterIdLst>
  <p:handoutMasterIdLst>
    <p:handoutMasterId r:id="rId17"/>
  </p:handoutMasterIdLst>
  <p:sldIdLst>
    <p:sldId id="257" r:id="rId2"/>
    <p:sldId id="266" r:id="rId3"/>
    <p:sldId id="258" r:id="rId4"/>
    <p:sldId id="272" r:id="rId5"/>
    <p:sldId id="273" r:id="rId6"/>
    <p:sldId id="259" r:id="rId7"/>
    <p:sldId id="274" r:id="rId8"/>
    <p:sldId id="275" r:id="rId9"/>
    <p:sldId id="276" r:id="rId10"/>
    <p:sldId id="277" r:id="rId11"/>
    <p:sldId id="264" r:id="rId12"/>
    <p:sldId id="268" r:id="rId13"/>
    <p:sldId id="270" r:id="rId14"/>
    <p:sldId id="278" r:id="rId15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olyak" initials="NN" lastIdx="1" clrIdx="0">
    <p:extLst>
      <p:ext uri="{19B8F6BF-5375-455C-9EA6-DF929625EA0E}">
        <p15:presenceInfo xmlns:p15="http://schemas.microsoft.com/office/powerpoint/2012/main" userId="polya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F4F9"/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807" autoAdjust="0"/>
    <p:restoredTop sz="94660"/>
  </p:normalViewPr>
  <p:slideViewPr>
    <p:cSldViewPr snapToGrid="0">
      <p:cViewPr varScale="1">
        <p:scale>
          <a:sx n="82" d="100"/>
          <a:sy n="82" d="100"/>
        </p:scale>
        <p:origin x="360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95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E51D080-0FA4-452C-BE9C-57B885F95115}" type="datetime1">
              <a:rPr lang="ru-RU" smtClean="0"/>
              <a:t>19.04.2025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68A2903-BD5A-4833-B0CA-AB5B8165171B}" type="datetime1">
              <a:rPr lang="ru-RU" smtClean="0"/>
              <a:t>19.04.2025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"/>
              <a:t>Щелкните, чтобы изменить стили текста образца слайда</a:t>
            </a:r>
            <a:endParaRPr lang="en-US"/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 lang="en-US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  <a:cs typeface="FreesiaUPC" panose="020B0502040204020203" pitchFamily="34" charset="-34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ru-RU"/>
              <a:t>Образец подзаголовка</a:t>
            </a:r>
            <a:endParaRPr lang="en-US" dirty="0"/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Дата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D4DAEB3-2211-4CA3-9D23-0143FCF3926F}" type="datetime1">
              <a:rPr lang="ru-RU" smtClean="0"/>
              <a:t>19.04.2025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82E9B35-0826-45CC-9C2C-707B22DFAA83}" type="datetime1">
              <a:rPr lang="ru-RU" smtClean="0"/>
              <a:t>19.04.2025</a:t>
            </a:fld>
            <a:endParaRPr lang="en-US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Номер слайда 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C0063D-EDF2-4190-A726-B9B651F864E7}" type="datetime1">
              <a:rPr lang="ru-RU" smtClean="0"/>
              <a:t>19.04.2025</a:t>
            </a:fld>
            <a:endParaRPr lang="en-US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289488-0C23-4DC8-A9FA-240659547385}" type="datetime1">
              <a:rPr lang="ru-RU" smtClean="0"/>
              <a:t>19.04.2025</a:t>
            </a:fld>
            <a:endParaRPr lang="en-US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Номер слайда 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Дата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3EFA117-2261-4A1D-8BE7-0B7E6A1366C0}" type="datetime1">
              <a:rPr lang="ru-RU" smtClean="0"/>
              <a:t>19.04.2025</a:t>
            </a:fld>
            <a:endParaRPr lang="en-US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9279E9-B6DA-4AB3-A7CE-B748E56BEA69}" type="datetime1">
              <a:rPr lang="ru-RU" smtClean="0"/>
              <a:t>19.04.2025</a:t>
            </a:fld>
            <a:endParaRPr lang="en-US" dirty="0"/>
          </a:p>
        </p:txBody>
      </p:sp>
      <p:sp>
        <p:nvSpPr>
          <p:cNvPr id="9" name="Нижний колонтитул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Номер слайда 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CF7452-61A3-4CDC-ACAB-74E5B4A7EF57}" type="datetime1">
              <a:rPr lang="ru-RU" smtClean="0"/>
              <a:t>19.04.2025</a:t>
            </a:fld>
            <a:endParaRPr lang="en-US" dirty="0"/>
          </a:p>
        </p:txBody>
      </p:sp>
      <p:sp>
        <p:nvSpPr>
          <p:cNvPr id="11" name="Нижний колонтитул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2" name="Номер слайда 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4D00952-BE77-47A2-BE29-2226E2D6BB12}" type="datetime1">
              <a:rPr lang="ru-RU" smtClean="0"/>
              <a:t>19.04.2025</a:t>
            </a:fld>
            <a:endParaRPr lang="en-US" dirty="0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8" name="Номер слайда 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4D5EF43-AECB-4459-AE90-3AFB54138C76}" type="datetime1">
              <a:rPr lang="ru-RU" smtClean="0"/>
              <a:t>19.04.2025</a:t>
            </a:fld>
            <a:endParaRPr lang="en-US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Номер слайда 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 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FD0FAC8F-653F-479B-B209-9F30C9091843}" type="datetime1">
              <a:rPr lang="ru-RU" smtClean="0"/>
              <a:t>19.04.2025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Рисунок 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36FD9FC9-5FD1-4E3B-B719-212F55599717}" type="datetime1">
              <a:rPr lang="ru-RU" smtClean="0"/>
              <a:t>19.04.2025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" dirty="0"/>
              <a:t>Стиль образца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ru" dirty="0"/>
              <a:t>Щелкните, чтобы изменить стили текста образца слайда</a:t>
            </a:r>
          </a:p>
          <a:p>
            <a:pPr lvl="1" rtl="0"/>
            <a:r>
              <a:rPr lang="ru" dirty="0"/>
              <a:t>Второй уровень</a:t>
            </a:r>
          </a:p>
          <a:p>
            <a:pPr lvl="2" rtl="0"/>
            <a:r>
              <a:rPr lang="ru" dirty="0"/>
              <a:t>Третий уровень</a:t>
            </a:r>
          </a:p>
          <a:p>
            <a:pPr lvl="3" rtl="0"/>
            <a:r>
              <a:rPr lang="ru" dirty="0"/>
              <a:t>Четвертый уровень</a:t>
            </a:r>
          </a:p>
          <a:p>
            <a:pPr lvl="4" rtl="0"/>
            <a:r>
              <a:rPr lang="ru" dirty="0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fld id="{428A7F57-8526-4A03-89D8-FFB0245E6649}" type="datetime1">
              <a:rPr lang="ru-RU" smtClean="0"/>
              <a:t>19.04.2025</a:t>
            </a:fld>
            <a:endParaRPr lang="en-US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Calibri" panose="020F0502020204030204" pitchFamily="34" charset="0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Calibri" panose="020F0502020204030204" pitchFamily="34" charset="0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Calibri" panose="020F0502020204030204" pitchFamily="34" charset="0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Calibri" panose="020F0502020204030204" pitchFamily="34" charset="0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Calibri" panose="020F0502020204030204" pitchFamily="34" charset="0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kaggle.com/datasets/taeefnajib/used-car-price-prediction-dataset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Прямоугольник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 rtlCol="0">
            <a:normAutofit/>
          </a:bodyPr>
          <a:lstStyle/>
          <a:p>
            <a:pPr algn="just"/>
            <a:r>
              <a:rPr lang="ru-RU" sz="4400" dirty="0"/>
              <a:t>Прогнозирование цен на подержанные автомобили</a:t>
            </a:r>
            <a:r>
              <a:rPr lang="en-US" sz="4400" dirty="0"/>
              <a:t> </a:t>
            </a:r>
            <a:r>
              <a:rPr lang="ru-RU" sz="4400" dirty="0"/>
              <a:t>с использованием машинного обучения </a:t>
            </a:r>
            <a:endParaRPr lang="ru" sz="44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 rtlCol="0">
            <a:normAutofit fontScale="55000" lnSpcReduction="20000"/>
          </a:bodyPr>
          <a:lstStyle/>
          <a:p>
            <a:pPr rtl="0"/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Короленко </a:t>
            </a:r>
            <a:r>
              <a:rPr lang="ru-RU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м.в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– 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Менеджер проекта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архитектор</a:t>
            </a:r>
          </a:p>
          <a:p>
            <a:pPr rtl="0"/>
            <a:r>
              <a:rPr lang="ru-RU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Грошев Н.В. - Разработчик</a:t>
            </a:r>
          </a:p>
          <a:p>
            <a:pPr rtl="0"/>
            <a:r>
              <a:rPr lang="ru-RU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Батаев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И.С.-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ML 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инженер</a:t>
            </a:r>
            <a:endParaRPr lang="ru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Рисунок 4" descr="Изображение здания, места для сидения, скамейки, вид сбоку&#10;&#10;Автоматически созданное описание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вал 6">
            <a:extLst>
              <a:ext uri="{FF2B5EF4-FFF2-40B4-BE49-F238E27FC236}">
                <a16:creationId xmlns:a16="http://schemas.microsoft.com/office/drawing/2014/main" id="{BF503A6B-DE57-41A8-99D0-3C34246DA08D}"/>
              </a:ext>
            </a:extLst>
          </p:cNvPr>
          <p:cNvSpPr/>
          <p:nvPr/>
        </p:nvSpPr>
        <p:spPr>
          <a:xfrm>
            <a:off x="9845860" y="3738778"/>
            <a:ext cx="5781244" cy="578124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BCA0B89A-17FC-4792-AD6D-1F4B7BD82018}"/>
              </a:ext>
            </a:extLst>
          </p:cNvPr>
          <p:cNvSpPr/>
          <p:nvPr/>
        </p:nvSpPr>
        <p:spPr>
          <a:xfrm>
            <a:off x="9952540" y="3738778"/>
            <a:ext cx="5781244" cy="578124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EB7F5C67-2E11-4A79-A2AF-B581EFB5BCB4}"/>
              </a:ext>
            </a:extLst>
          </p:cNvPr>
          <p:cNvSpPr/>
          <p:nvPr/>
        </p:nvSpPr>
        <p:spPr>
          <a:xfrm>
            <a:off x="-537054" y="-637844"/>
            <a:ext cx="1298660" cy="12986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87F33ADE-FC0A-4BC3-BAC2-2E7771F9BAF6}"/>
              </a:ext>
            </a:extLst>
          </p:cNvPr>
          <p:cNvSpPr/>
          <p:nvPr/>
        </p:nvSpPr>
        <p:spPr>
          <a:xfrm>
            <a:off x="-649331" y="-649330"/>
            <a:ext cx="1298660" cy="129866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процесса работы системы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444620" y="2057400"/>
            <a:ext cx="3284376" cy="1656184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lvl="0">
              <a:buClr>
                <a:srgbClr val="9BA8B7"/>
              </a:buClr>
            </a:pPr>
            <a:endParaRPr lang="ru-RU" dirty="0"/>
          </a:p>
          <a:p>
            <a:pPr lvl="0" algn="ctr">
              <a:buClr>
                <a:srgbClr val="9BA8B7"/>
              </a:buClr>
            </a:pPr>
            <a:r>
              <a:rPr lang="ru-RU" sz="2200" cap="none" dirty="0">
                <a:solidFill>
                  <a:srgbClr val="000000"/>
                </a:solidFill>
              </a:rPr>
              <a:t>Пользователь скачивает и заполняет шаблон</a:t>
            </a:r>
          </a:p>
          <a:p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2351314" y="4329404"/>
            <a:ext cx="3385701" cy="1539691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2400" dirty="0"/>
              <a:t> Генерация файла с прогнозом</a:t>
            </a:r>
            <a:r>
              <a:rPr lang="en-US" sz="2400" dirty="0"/>
              <a:t>, </a:t>
            </a:r>
            <a:r>
              <a:rPr lang="ru-RU" sz="2400" dirty="0"/>
              <a:t>визуализация данных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7856376" y="2057399"/>
            <a:ext cx="3299304" cy="167484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91440" lvl="0" indent="-91440" algn="ctr">
              <a:buClr>
                <a:srgbClr val="9BA8B7"/>
              </a:buClr>
              <a:buFont typeface="Calibri" panose="020F0502020204030204" pitchFamily="34" charset="0"/>
              <a:buChar char=" "/>
            </a:pPr>
            <a:endParaRPr lang="ru-RU" sz="1900" cap="none" dirty="0">
              <a:solidFill>
                <a:srgbClr val="000000"/>
              </a:solidFill>
            </a:endParaRPr>
          </a:p>
          <a:p>
            <a:pPr lvl="0" algn="ctr">
              <a:buClr>
                <a:srgbClr val="9BA8B7"/>
              </a:buClr>
            </a:pPr>
            <a:r>
              <a:rPr lang="ru-RU" sz="2400" cap="none" dirty="0">
                <a:solidFill>
                  <a:srgbClr val="000000"/>
                </a:solidFill>
              </a:rPr>
              <a:t>Обработка данных и прогнозирование цен</a:t>
            </a:r>
          </a:p>
          <a:p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7763069" y="4124131"/>
            <a:ext cx="3392610" cy="174496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400" dirty="0"/>
              <a:t>Скачивание итогового файла и просмотр статистики</a:t>
            </a:r>
          </a:p>
          <a:p>
            <a:pPr marL="0" indent="0" algn="ctr">
              <a:buNone/>
            </a:pPr>
            <a:endParaRPr lang="ru-RU" sz="2400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10" name="Овал 9"/>
          <p:cNvSpPr/>
          <p:nvPr/>
        </p:nvSpPr>
        <p:spPr>
          <a:xfrm>
            <a:off x="1194319" y="2351315"/>
            <a:ext cx="951722" cy="8957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 1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094" y="2455409"/>
            <a:ext cx="766171" cy="8885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197" y="4656073"/>
            <a:ext cx="969963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013" y="4656073"/>
            <a:ext cx="969963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012" y="2351315"/>
            <a:ext cx="969963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3669" y="2402946"/>
            <a:ext cx="856647" cy="993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334" y="4823861"/>
            <a:ext cx="611687" cy="70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0377" y="4770776"/>
            <a:ext cx="703233" cy="815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9915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3C37A4-4B00-402B-8870-F4CCFB00A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последовательности</a:t>
            </a: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E75FCC84-5B6A-43D6-A43C-00A5F3CBA1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0266" y="2108200"/>
            <a:ext cx="7911793" cy="37607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74077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C797F9-68D6-470C-8249-30B55D6FB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Визуальная часть проекта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33F7BFD8-67B3-4FE5-B424-049F0D8018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5967" y="2029454"/>
            <a:ext cx="7567889" cy="3848981"/>
          </a:xfrm>
        </p:spPr>
      </p:pic>
    </p:spTree>
    <p:extLst>
      <p:ext uri="{BB962C8B-B14F-4D97-AF65-F5344CB8AC3E}">
        <p14:creationId xmlns:p14="http://schemas.microsoft.com/office/powerpoint/2010/main" val="2976444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B4B297-03D7-4C5E-8019-78A50AD25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776647-0C66-4F08-8402-E59D2FA81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/>
              <a:t>Реализация данного проекта позволяет решить одну из актуальных проблем автомобильного рынка, предоставляя удобный инструмент для прогнозирования цен на подержанные автомобили. Автоматизация процессов на основе машинного обучения повышает эффективность работы автодилеров и помогает принимать более обоснованные решения.</a:t>
            </a:r>
          </a:p>
          <a:p>
            <a:pPr>
              <a:buFont typeface="Courier New" pitchFamily="49" charset="0"/>
              <a:buChar char="o"/>
            </a:pPr>
            <a:endParaRPr lang="ru-RU" dirty="0"/>
          </a:p>
          <a:p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16E16FD-23CA-4200-AAC5-4322A2ED6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3718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4D5EF43-AECB-4459-AE90-3AFB54138C76}" type="datetime1">
              <a:rPr lang="ru-RU" smtClean="0"/>
              <a:t>19.04.2025</a:t>
            </a:fld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02920" y="-1310640"/>
            <a:ext cx="13030200" cy="977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5604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055EEB02-2D7D-4A10-A472-10DE38B786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856"/>
          <a:stretch/>
        </p:blipFill>
        <p:spPr>
          <a:xfrm>
            <a:off x="1171575" y="-1"/>
            <a:ext cx="8610661" cy="6424255"/>
          </a:xfrm>
          <a:custGeom>
            <a:avLst/>
            <a:gdLst/>
            <a:ahLst/>
            <a:cxnLst/>
            <a:rect l="l" t="t" r="r" b="b"/>
            <a:pathLst>
              <a:path w="8610661" h="6424255">
                <a:moveTo>
                  <a:pt x="5633788" y="4411434"/>
                </a:moveTo>
                <a:cubicBezTo>
                  <a:pt x="5652652" y="4411434"/>
                  <a:pt x="5668704" y="4418054"/>
                  <a:pt x="5681945" y="4431295"/>
                </a:cubicBezTo>
                <a:cubicBezTo>
                  <a:pt x="5695186" y="4444536"/>
                  <a:pt x="5701807" y="4460589"/>
                  <a:pt x="5701807" y="4479453"/>
                </a:cubicBezTo>
                <a:cubicBezTo>
                  <a:pt x="5701807" y="4498317"/>
                  <a:pt x="5695096" y="4514369"/>
                  <a:pt x="5681673" y="4527610"/>
                </a:cubicBezTo>
                <a:cubicBezTo>
                  <a:pt x="5668251" y="4540851"/>
                  <a:pt x="5652289" y="4547472"/>
                  <a:pt x="5633788" y="4547472"/>
                </a:cubicBezTo>
                <a:cubicBezTo>
                  <a:pt x="5614924" y="4547472"/>
                  <a:pt x="5598781" y="4540851"/>
                  <a:pt x="5585358" y="4527610"/>
                </a:cubicBezTo>
                <a:cubicBezTo>
                  <a:pt x="5571936" y="4514369"/>
                  <a:pt x="5565224" y="4498317"/>
                  <a:pt x="5565224" y="4479453"/>
                </a:cubicBezTo>
                <a:cubicBezTo>
                  <a:pt x="5565224" y="4460589"/>
                  <a:pt x="5571845" y="4444536"/>
                  <a:pt x="5585086" y="4431295"/>
                </a:cubicBezTo>
                <a:cubicBezTo>
                  <a:pt x="5598327" y="4418054"/>
                  <a:pt x="5614561" y="4411434"/>
                  <a:pt x="5633788" y="4411434"/>
                </a:cubicBezTo>
                <a:close/>
                <a:moveTo>
                  <a:pt x="5104992" y="4052837"/>
                </a:moveTo>
                <a:cubicBezTo>
                  <a:pt x="5063636" y="4052837"/>
                  <a:pt x="5028629" y="4069161"/>
                  <a:pt x="4999971" y="4101811"/>
                </a:cubicBezTo>
                <a:cubicBezTo>
                  <a:pt x="4963694" y="4142441"/>
                  <a:pt x="4945555" y="4201572"/>
                  <a:pt x="4945555" y="4279204"/>
                </a:cubicBezTo>
                <a:cubicBezTo>
                  <a:pt x="4945555" y="4353935"/>
                  <a:pt x="4960973" y="4410889"/>
                  <a:pt x="4991808" y="4450068"/>
                </a:cubicBezTo>
                <a:cubicBezTo>
                  <a:pt x="5019741" y="4484894"/>
                  <a:pt x="5057651" y="4502307"/>
                  <a:pt x="5105536" y="4502307"/>
                </a:cubicBezTo>
                <a:cubicBezTo>
                  <a:pt x="5136372" y="4502307"/>
                  <a:pt x="5163851" y="4494145"/>
                  <a:pt x="5187975" y="4477820"/>
                </a:cubicBezTo>
                <a:cubicBezTo>
                  <a:pt x="5212100" y="4461496"/>
                  <a:pt x="5231598" y="4435467"/>
                  <a:pt x="5246472" y="4399734"/>
                </a:cubicBezTo>
                <a:cubicBezTo>
                  <a:pt x="5261345" y="4364002"/>
                  <a:pt x="5268782" y="4322011"/>
                  <a:pt x="5268782" y="4273763"/>
                </a:cubicBezTo>
                <a:cubicBezTo>
                  <a:pt x="5268782" y="4226603"/>
                  <a:pt x="5260801" y="4184340"/>
                  <a:pt x="5244839" y="4146975"/>
                </a:cubicBezTo>
                <a:cubicBezTo>
                  <a:pt x="5232505" y="4117228"/>
                  <a:pt x="5213913" y="4094102"/>
                  <a:pt x="5189064" y="4077596"/>
                </a:cubicBezTo>
                <a:cubicBezTo>
                  <a:pt x="5164214" y="4061090"/>
                  <a:pt x="5136190" y="4052837"/>
                  <a:pt x="5104992" y="4052837"/>
                </a:cubicBezTo>
                <a:close/>
                <a:moveTo>
                  <a:pt x="3981042" y="4052837"/>
                </a:moveTo>
                <a:cubicBezTo>
                  <a:pt x="4012240" y="4052837"/>
                  <a:pt x="4040264" y="4061090"/>
                  <a:pt x="4065114" y="4077596"/>
                </a:cubicBezTo>
                <a:cubicBezTo>
                  <a:pt x="4089963" y="4094102"/>
                  <a:pt x="4108555" y="4117228"/>
                  <a:pt x="4120889" y="4146975"/>
                </a:cubicBezTo>
                <a:cubicBezTo>
                  <a:pt x="4136851" y="4184340"/>
                  <a:pt x="4144832" y="4226603"/>
                  <a:pt x="4144832" y="4273763"/>
                </a:cubicBezTo>
                <a:cubicBezTo>
                  <a:pt x="4144832" y="4322011"/>
                  <a:pt x="4137395" y="4364002"/>
                  <a:pt x="4122522" y="4399734"/>
                </a:cubicBezTo>
                <a:cubicBezTo>
                  <a:pt x="4107648" y="4435467"/>
                  <a:pt x="4088150" y="4461496"/>
                  <a:pt x="4064025" y="4477820"/>
                </a:cubicBezTo>
                <a:cubicBezTo>
                  <a:pt x="4039901" y="4494145"/>
                  <a:pt x="4012422" y="4502307"/>
                  <a:pt x="3981586" y="4502307"/>
                </a:cubicBezTo>
                <a:cubicBezTo>
                  <a:pt x="3933701" y="4502307"/>
                  <a:pt x="3895791" y="4484894"/>
                  <a:pt x="3867858" y="4450068"/>
                </a:cubicBezTo>
                <a:cubicBezTo>
                  <a:pt x="3837023" y="4410889"/>
                  <a:pt x="3821605" y="4353935"/>
                  <a:pt x="3821605" y="4279204"/>
                </a:cubicBezTo>
                <a:cubicBezTo>
                  <a:pt x="3821605" y="4201572"/>
                  <a:pt x="3839744" y="4142441"/>
                  <a:pt x="3876021" y="4101811"/>
                </a:cubicBezTo>
                <a:cubicBezTo>
                  <a:pt x="3904679" y="4069161"/>
                  <a:pt x="3939686" y="4052837"/>
                  <a:pt x="3981042" y="4052837"/>
                </a:cubicBezTo>
                <a:close/>
                <a:moveTo>
                  <a:pt x="4391025" y="4013114"/>
                </a:moveTo>
                <a:lnTo>
                  <a:pt x="4755251" y="4013114"/>
                </a:lnTo>
                <a:lnTo>
                  <a:pt x="4822181" y="4193228"/>
                </a:lnTo>
                <a:lnTo>
                  <a:pt x="4773208" y="4210641"/>
                </a:lnTo>
                <a:cubicBezTo>
                  <a:pt x="4757642" y="4170737"/>
                  <a:pt x="4740539" y="4140173"/>
                  <a:pt x="4721896" y="4118951"/>
                </a:cubicBezTo>
                <a:cubicBezTo>
                  <a:pt x="4703253" y="4097729"/>
                  <a:pt x="4683161" y="4083219"/>
                  <a:pt x="4661622" y="4075419"/>
                </a:cubicBezTo>
                <a:cubicBezTo>
                  <a:pt x="4640083" y="4067620"/>
                  <a:pt x="4603973" y="4063720"/>
                  <a:pt x="4553293" y="4063720"/>
                </a:cubicBezTo>
                <a:lnTo>
                  <a:pt x="4515279" y="4063720"/>
                </a:lnTo>
                <a:lnTo>
                  <a:pt x="4515279" y="4409699"/>
                </a:lnTo>
                <a:cubicBezTo>
                  <a:pt x="4515279" y="4437304"/>
                  <a:pt x="4517365" y="4456281"/>
                  <a:pt x="4521537" y="4466631"/>
                </a:cubicBezTo>
                <a:cubicBezTo>
                  <a:pt x="4525709" y="4476981"/>
                  <a:pt x="4532148" y="4483882"/>
                  <a:pt x="4540854" y="4487334"/>
                </a:cubicBezTo>
                <a:cubicBezTo>
                  <a:pt x="4549561" y="4490786"/>
                  <a:pt x="4569876" y="4492512"/>
                  <a:pt x="4601800" y="4492512"/>
                </a:cubicBezTo>
                <a:lnTo>
                  <a:pt x="4617036" y="4492512"/>
                </a:lnTo>
                <a:lnTo>
                  <a:pt x="4617036" y="4538221"/>
                </a:lnTo>
                <a:lnTo>
                  <a:pt x="4391025" y="4538221"/>
                </a:lnTo>
                <a:lnTo>
                  <a:pt x="4391025" y="4487753"/>
                </a:lnTo>
                <a:lnTo>
                  <a:pt x="4397742" y="4486246"/>
                </a:lnTo>
                <a:cubicBezTo>
                  <a:pt x="4407537" y="4482068"/>
                  <a:pt x="4414067" y="4475621"/>
                  <a:pt x="4417332" y="4466903"/>
                </a:cubicBezTo>
                <a:cubicBezTo>
                  <a:pt x="4420597" y="4458185"/>
                  <a:pt x="4422229" y="4436575"/>
                  <a:pt x="4422229" y="4402072"/>
                </a:cubicBezTo>
                <a:lnTo>
                  <a:pt x="4422229" y="4149262"/>
                </a:lnTo>
                <a:cubicBezTo>
                  <a:pt x="4422229" y="4115485"/>
                  <a:pt x="4420778" y="4094329"/>
                  <a:pt x="4417876" y="4085792"/>
                </a:cubicBezTo>
                <a:cubicBezTo>
                  <a:pt x="4414974" y="4077256"/>
                  <a:pt x="4408625" y="4070627"/>
                  <a:pt x="4398831" y="4065905"/>
                </a:cubicBezTo>
                <a:lnTo>
                  <a:pt x="4391025" y="4063951"/>
                </a:lnTo>
                <a:close/>
                <a:moveTo>
                  <a:pt x="3018268" y="4013114"/>
                </a:moveTo>
                <a:lnTo>
                  <a:pt x="3018268" y="4058823"/>
                </a:lnTo>
                <a:lnTo>
                  <a:pt x="3032416" y="4058823"/>
                </a:lnTo>
                <a:cubicBezTo>
                  <a:pt x="3059624" y="4058823"/>
                  <a:pt x="3078125" y="4061183"/>
                  <a:pt x="3087920" y="4065905"/>
                </a:cubicBezTo>
                <a:cubicBezTo>
                  <a:pt x="3097715" y="4070627"/>
                  <a:pt x="3103972" y="4077256"/>
                  <a:pt x="3106693" y="4085792"/>
                </a:cubicBezTo>
                <a:cubicBezTo>
                  <a:pt x="3109414" y="4094329"/>
                  <a:pt x="3110774" y="4115485"/>
                  <a:pt x="3110774" y="4149262"/>
                </a:cubicBezTo>
                <a:lnTo>
                  <a:pt x="3110774" y="4409155"/>
                </a:lnTo>
                <a:cubicBezTo>
                  <a:pt x="3110774" y="4442207"/>
                  <a:pt x="3106149" y="4464362"/>
                  <a:pt x="3096898" y="4475622"/>
                </a:cubicBezTo>
                <a:cubicBezTo>
                  <a:pt x="3087648" y="4486882"/>
                  <a:pt x="3069419" y="4492512"/>
                  <a:pt x="3042211" y="4492512"/>
                </a:cubicBezTo>
                <a:lnTo>
                  <a:pt x="3018268" y="4492512"/>
                </a:lnTo>
                <a:lnTo>
                  <a:pt x="3018268" y="4538221"/>
                </a:lnTo>
                <a:lnTo>
                  <a:pt x="3293065" y="4538221"/>
                </a:lnTo>
                <a:lnTo>
                  <a:pt x="3293065" y="4492512"/>
                </a:lnTo>
                <a:lnTo>
                  <a:pt x="3273476" y="4492512"/>
                </a:lnTo>
                <a:cubicBezTo>
                  <a:pt x="3244817" y="4492512"/>
                  <a:pt x="3225772" y="4488234"/>
                  <a:pt x="3216340" y="4479678"/>
                </a:cubicBezTo>
                <a:cubicBezTo>
                  <a:pt x="3206908" y="4471122"/>
                  <a:pt x="3202192" y="4449550"/>
                  <a:pt x="3202192" y="4414962"/>
                </a:cubicBezTo>
                <a:lnTo>
                  <a:pt x="3202192" y="4343415"/>
                </a:lnTo>
                <a:lnTo>
                  <a:pt x="3292912" y="4274817"/>
                </a:lnTo>
                <a:lnTo>
                  <a:pt x="3436169" y="4441915"/>
                </a:lnTo>
                <a:cubicBezTo>
                  <a:pt x="3439434" y="4445582"/>
                  <a:pt x="3441429" y="4447965"/>
                  <a:pt x="3442155" y="4449065"/>
                </a:cubicBezTo>
                <a:cubicBezTo>
                  <a:pt x="3448322" y="4457862"/>
                  <a:pt x="3451950" y="4462811"/>
                  <a:pt x="3453038" y="4463910"/>
                </a:cubicBezTo>
                <a:cubicBezTo>
                  <a:pt x="3456666" y="4468677"/>
                  <a:pt x="3458480" y="4472160"/>
                  <a:pt x="3458480" y="4474360"/>
                </a:cubicBezTo>
                <a:cubicBezTo>
                  <a:pt x="3458480" y="4486461"/>
                  <a:pt x="3441613" y="4492512"/>
                  <a:pt x="3407882" y="4492512"/>
                </a:cubicBezTo>
                <a:lnTo>
                  <a:pt x="3385571" y="4492512"/>
                </a:lnTo>
                <a:lnTo>
                  <a:pt x="3385571" y="4538221"/>
                </a:lnTo>
                <a:lnTo>
                  <a:pt x="3675061" y="4538221"/>
                </a:lnTo>
                <a:lnTo>
                  <a:pt x="3675061" y="4492512"/>
                </a:lnTo>
                <a:cubicBezTo>
                  <a:pt x="3646039" y="4492512"/>
                  <a:pt x="3623638" y="4489127"/>
                  <a:pt x="3607858" y="4482356"/>
                </a:cubicBezTo>
                <a:cubicBezTo>
                  <a:pt x="3592077" y="4475585"/>
                  <a:pt x="3571309" y="4457930"/>
                  <a:pt x="3545552" y="4429391"/>
                </a:cubicBezTo>
                <a:lnTo>
                  <a:pt x="3357947" y="4225648"/>
                </a:lnTo>
                <a:lnTo>
                  <a:pt x="3516712" y="4105620"/>
                </a:lnTo>
                <a:cubicBezTo>
                  <a:pt x="3541381" y="4086756"/>
                  <a:pt x="3562875" y="4074240"/>
                  <a:pt x="3581194" y="4068073"/>
                </a:cubicBezTo>
                <a:cubicBezTo>
                  <a:pt x="3599514" y="4061906"/>
                  <a:pt x="3624092" y="4058823"/>
                  <a:pt x="3654927" y="4058823"/>
                </a:cubicBezTo>
                <a:lnTo>
                  <a:pt x="3654927" y="4013114"/>
                </a:lnTo>
                <a:lnTo>
                  <a:pt x="3379042" y="4013114"/>
                </a:lnTo>
                <a:lnTo>
                  <a:pt x="3379042" y="4058823"/>
                </a:lnTo>
                <a:lnTo>
                  <a:pt x="3408247" y="4058823"/>
                </a:lnTo>
                <a:cubicBezTo>
                  <a:pt x="3436543" y="4058823"/>
                  <a:pt x="3450691" y="4063757"/>
                  <a:pt x="3450691" y="4073625"/>
                </a:cubicBezTo>
                <a:cubicBezTo>
                  <a:pt x="3450691" y="4082031"/>
                  <a:pt x="3434911" y="4099025"/>
                  <a:pt x="3403350" y="4124605"/>
                </a:cubicBezTo>
                <a:lnTo>
                  <a:pt x="3202192" y="4284195"/>
                </a:lnTo>
                <a:lnTo>
                  <a:pt x="3202192" y="4142520"/>
                </a:lnTo>
                <a:cubicBezTo>
                  <a:pt x="3202192" y="4115533"/>
                  <a:pt x="3204187" y="4096842"/>
                  <a:pt x="3208178" y="4086447"/>
                </a:cubicBezTo>
                <a:cubicBezTo>
                  <a:pt x="3212168" y="4076051"/>
                  <a:pt x="3218426" y="4068848"/>
                  <a:pt x="3226951" y="4064838"/>
                </a:cubicBezTo>
                <a:cubicBezTo>
                  <a:pt x="3235476" y="4060828"/>
                  <a:pt x="3252254" y="4058823"/>
                  <a:pt x="3277285" y="4058823"/>
                </a:cubicBezTo>
                <a:lnTo>
                  <a:pt x="3293065" y="4058823"/>
                </a:lnTo>
                <a:lnTo>
                  <a:pt x="3293065" y="4013114"/>
                </a:lnTo>
                <a:close/>
                <a:moveTo>
                  <a:pt x="5109345" y="4000054"/>
                </a:moveTo>
                <a:cubicBezTo>
                  <a:pt x="5162672" y="4000054"/>
                  <a:pt x="5208835" y="4011119"/>
                  <a:pt x="5247832" y="4033247"/>
                </a:cubicBezTo>
                <a:cubicBezTo>
                  <a:pt x="5286830" y="4055376"/>
                  <a:pt x="5317574" y="4087663"/>
                  <a:pt x="5340066" y="4130107"/>
                </a:cubicBezTo>
                <a:cubicBezTo>
                  <a:pt x="5362558" y="4172551"/>
                  <a:pt x="5373804" y="4220980"/>
                  <a:pt x="5373804" y="4275395"/>
                </a:cubicBezTo>
                <a:cubicBezTo>
                  <a:pt x="5373804" y="4329811"/>
                  <a:pt x="5362286" y="4378240"/>
                  <a:pt x="5339250" y="4420684"/>
                </a:cubicBezTo>
                <a:cubicBezTo>
                  <a:pt x="5316214" y="4463128"/>
                  <a:pt x="5284835" y="4495505"/>
                  <a:pt x="5245111" y="4517815"/>
                </a:cubicBezTo>
                <a:cubicBezTo>
                  <a:pt x="5205388" y="4540126"/>
                  <a:pt x="5157956" y="4551281"/>
                  <a:pt x="5102815" y="4551281"/>
                </a:cubicBezTo>
                <a:cubicBezTo>
                  <a:pt x="5015026" y="4551281"/>
                  <a:pt x="4949092" y="4523892"/>
                  <a:pt x="4905016" y="4469114"/>
                </a:cubicBezTo>
                <a:cubicBezTo>
                  <a:pt x="4860940" y="4414336"/>
                  <a:pt x="4838901" y="4349944"/>
                  <a:pt x="4838901" y="4275940"/>
                </a:cubicBezTo>
                <a:cubicBezTo>
                  <a:pt x="4838901" y="4221887"/>
                  <a:pt x="4850329" y="4173911"/>
                  <a:pt x="4873183" y="4132011"/>
                </a:cubicBezTo>
                <a:cubicBezTo>
                  <a:pt x="4896037" y="4090111"/>
                  <a:pt x="4928052" y="4057644"/>
                  <a:pt x="4969226" y="4034608"/>
                </a:cubicBezTo>
                <a:cubicBezTo>
                  <a:pt x="5010400" y="4011572"/>
                  <a:pt x="5057107" y="4000054"/>
                  <a:pt x="5109345" y="4000054"/>
                </a:cubicBezTo>
                <a:close/>
                <a:moveTo>
                  <a:pt x="3985395" y="4000054"/>
                </a:moveTo>
                <a:cubicBezTo>
                  <a:pt x="3933157" y="4000054"/>
                  <a:pt x="3886450" y="4011572"/>
                  <a:pt x="3845276" y="4034608"/>
                </a:cubicBezTo>
                <a:cubicBezTo>
                  <a:pt x="3804102" y="4057644"/>
                  <a:pt x="3772087" y="4090111"/>
                  <a:pt x="3749233" y="4132011"/>
                </a:cubicBezTo>
                <a:cubicBezTo>
                  <a:pt x="3726379" y="4173911"/>
                  <a:pt x="3714951" y="4221887"/>
                  <a:pt x="3714951" y="4275940"/>
                </a:cubicBezTo>
                <a:cubicBezTo>
                  <a:pt x="3714951" y="4349944"/>
                  <a:pt x="3736990" y="4414336"/>
                  <a:pt x="3781066" y="4469114"/>
                </a:cubicBezTo>
                <a:cubicBezTo>
                  <a:pt x="3825142" y="4523892"/>
                  <a:pt x="3891076" y="4551281"/>
                  <a:pt x="3978865" y="4551281"/>
                </a:cubicBezTo>
                <a:cubicBezTo>
                  <a:pt x="4034006" y="4551281"/>
                  <a:pt x="4081438" y="4540126"/>
                  <a:pt x="4121161" y="4517815"/>
                </a:cubicBezTo>
                <a:cubicBezTo>
                  <a:pt x="4160885" y="4495505"/>
                  <a:pt x="4192264" y="4463128"/>
                  <a:pt x="4215300" y="4420684"/>
                </a:cubicBezTo>
                <a:cubicBezTo>
                  <a:pt x="4238336" y="4378240"/>
                  <a:pt x="4249854" y="4329811"/>
                  <a:pt x="4249854" y="4275395"/>
                </a:cubicBezTo>
                <a:cubicBezTo>
                  <a:pt x="4249854" y="4220980"/>
                  <a:pt x="4238608" y="4172551"/>
                  <a:pt x="4216116" y="4130107"/>
                </a:cubicBezTo>
                <a:cubicBezTo>
                  <a:pt x="4193624" y="4087663"/>
                  <a:pt x="4162880" y="4055376"/>
                  <a:pt x="4123882" y="4033247"/>
                </a:cubicBezTo>
                <a:cubicBezTo>
                  <a:pt x="4084885" y="4011119"/>
                  <a:pt x="4038722" y="4000054"/>
                  <a:pt x="3985395" y="4000054"/>
                </a:cubicBezTo>
                <a:close/>
                <a:moveTo>
                  <a:pt x="5681903" y="3766068"/>
                </a:moveTo>
                <a:cubicBezTo>
                  <a:pt x="5740734" y="3766068"/>
                  <a:pt x="5792665" y="3777042"/>
                  <a:pt x="5837696" y="3798990"/>
                </a:cubicBezTo>
                <a:cubicBezTo>
                  <a:pt x="5882727" y="3820937"/>
                  <a:pt x="5916865" y="3850049"/>
                  <a:pt x="5940107" y="3886326"/>
                </a:cubicBezTo>
                <a:cubicBezTo>
                  <a:pt x="5963350" y="3922603"/>
                  <a:pt x="5974972" y="3963596"/>
                  <a:pt x="5974972" y="4009305"/>
                </a:cubicBezTo>
                <a:cubicBezTo>
                  <a:pt x="5974972" y="4080770"/>
                  <a:pt x="5946536" y="4136274"/>
                  <a:pt x="5889663" y="4175815"/>
                </a:cubicBezTo>
                <a:cubicBezTo>
                  <a:pt x="5832790" y="4215357"/>
                  <a:pt x="5757112" y="4235309"/>
                  <a:pt x="5662628" y="4235672"/>
                </a:cubicBezTo>
                <a:lnTo>
                  <a:pt x="5662628" y="4355930"/>
                </a:lnTo>
                <a:lnTo>
                  <a:pt x="5606036" y="4355930"/>
                </a:lnTo>
                <a:lnTo>
                  <a:pt x="5606036" y="4162756"/>
                </a:lnTo>
                <a:cubicBezTo>
                  <a:pt x="5678374" y="4163481"/>
                  <a:pt x="5732264" y="4157496"/>
                  <a:pt x="5767705" y="4144799"/>
                </a:cubicBezTo>
                <a:cubicBezTo>
                  <a:pt x="5803145" y="4132102"/>
                  <a:pt x="5830225" y="4112603"/>
                  <a:pt x="5848945" y="4086302"/>
                </a:cubicBezTo>
                <a:cubicBezTo>
                  <a:pt x="5867664" y="4060002"/>
                  <a:pt x="5877024" y="4030527"/>
                  <a:pt x="5877024" y="3997877"/>
                </a:cubicBezTo>
                <a:cubicBezTo>
                  <a:pt x="5877024" y="3968130"/>
                  <a:pt x="5868755" y="3938837"/>
                  <a:pt x="5852218" y="3909997"/>
                </a:cubicBezTo>
                <a:cubicBezTo>
                  <a:pt x="5835681" y="3881157"/>
                  <a:pt x="5813783" y="3858756"/>
                  <a:pt x="5786524" y="3842794"/>
                </a:cubicBezTo>
                <a:cubicBezTo>
                  <a:pt x="5759266" y="3826832"/>
                  <a:pt x="5730191" y="3818851"/>
                  <a:pt x="5699298" y="3818851"/>
                </a:cubicBezTo>
                <a:cubicBezTo>
                  <a:pt x="5674585" y="3818851"/>
                  <a:pt x="5653323" y="3823476"/>
                  <a:pt x="5635514" y="3832727"/>
                </a:cubicBezTo>
                <a:cubicBezTo>
                  <a:pt x="5617704" y="3841978"/>
                  <a:pt x="5600986" y="3857667"/>
                  <a:pt x="5585358" y="3879796"/>
                </a:cubicBezTo>
                <a:cubicBezTo>
                  <a:pt x="5570122" y="3901925"/>
                  <a:pt x="5559239" y="3915529"/>
                  <a:pt x="5552709" y="3920608"/>
                </a:cubicBezTo>
                <a:cubicBezTo>
                  <a:pt x="5540012" y="3930403"/>
                  <a:pt x="5527315" y="3935300"/>
                  <a:pt x="5514618" y="3935300"/>
                </a:cubicBezTo>
                <a:cubicBezTo>
                  <a:pt x="5505912" y="3935300"/>
                  <a:pt x="5497296" y="3933033"/>
                  <a:pt x="5488771" y="3928498"/>
                </a:cubicBezTo>
                <a:cubicBezTo>
                  <a:pt x="5480246" y="3923963"/>
                  <a:pt x="5474351" y="3918794"/>
                  <a:pt x="5471086" y="3912990"/>
                </a:cubicBezTo>
                <a:cubicBezTo>
                  <a:pt x="5466370" y="3904283"/>
                  <a:pt x="5464012" y="3895577"/>
                  <a:pt x="5464012" y="3886870"/>
                </a:cubicBezTo>
                <a:cubicBezTo>
                  <a:pt x="5464012" y="3858212"/>
                  <a:pt x="5480716" y="3832999"/>
                  <a:pt x="5514125" y="3811233"/>
                </a:cubicBezTo>
                <a:cubicBezTo>
                  <a:pt x="5560610" y="3781123"/>
                  <a:pt x="5616536" y="3766068"/>
                  <a:pt x="5681903" y="3766068"/>
                </a:cubicBezTo>
                <a:close/>
                <a:moveTo>
                  <a:pt x="4543594" y="3201759"/>
                </a:moveTo>
                <a:cubicBezTo>
                  <a:pt x="4562821" y="3201759"/>
                  <a:pt x="4579054" y="3208379"/>
                  <a:pt x="4592295" y="3221620"/>
                </a:cubicBezTo>
                <a:cubicBezTo>
                  <a:pt x="4605537" y="3234861"/>
                  <a:pt x="4612157" y="3250914"/>
                  <a:pt x="4612157" y="3269778"/>
                </a:cubicBezTo>
                <a:cubicBezTo>
                  <a:pt x="4612157" y="3288642"/>
                  <a:pt x="4605446" y="3304694"/>
                  <a:pt x="4592023" y="3317935"/>
                </a:cubicBezTo>
                <a:cubicBezTo>
                  <a:pt x="4578601" y="3331176"/>
                  <a:pt x="4562458" y="3337797"/>
                  <a:pt x="4543594" y="3337797"/>
                </a:cubicBezTo>
                <a:cubicBezTo>
                  <a:pt x="4525093" y="3337797"/>
                  <a:pt x="4509131" y="3331176"/>
                  <a:pt x="4495708" y="3317935"/>
                </a:cubicBezTo>
                <a:cubicBezTo>
                  <a:pt x="4482286" y="3304694"/>
                  <a:pt x="4475575" y="3288642"/>
                  <a:pt x="4475575" y="3269778"/>
                </a:cubicBezTo>
                <a:cubicBezTo>
                  <a:pt x="4475575" y="3250914"/>
                  <a:pt x="4482195" y="3234861"/>
                  <a:pt x="4495436" y="3221620"/>
                </a:cubicBezTo>
                <a:cubicBezTo>
                  <a:pt x="4508677" y="3208379"/>
                  <a:pt x="4524730" y="3201759"/>
                  <a:pt x="4543594" y="3201759"/>
                </a:cubicBezTo>
                <a:close/>
                <a:moveTo>
                  <a:pt x="7069873" y="2856766"/>
                </a:moveTo>
                <a:lnTo>
                  <a:pt x="6958169" y="3233362"/>
                </a:lnTo>
                <a:cubicBezTo>
                  <a:pt x="6955630" y="3241649"/>
                  <a:pt x="6954360" y="3247246"/>
                  <a:pt x="6954360" y="3250154"/>
                </a:cubicBezTo>
                <a:cubicBezTo>
                  <a:pt x="6954360" y="3259960"/>
                  <a:pt x="6956898" y="3266680"/>
                  <a:pt x="6961974" y="3270313"/>
                </a:cubicBezTo>
                <a:cubicBezTo>
                  <a:pt x="6967050" y="3273947"/>
                  <a:pt x="6979561" y="3275763"/>
                  <a:pt x="6999508" y="3275763"/>
                </a:cubicBezTo>
                <a:lnTo>
                  <a:pt x="7177352" y="3275763"/>
                </a:lnTo>
                <a:cubicBezTo>
                  <a:pt x="7197298" y="3275763"/>
                  <a:pt x="7209266" y="3273675"/>
                  <a:pt x="7213253" y="3269497"/>
                </a:cubicBezTo>
                <a:cubicBezTo>
                  <a:pt x="7217241" y="3265320"/>
                  <a:pt x="7219235" y="3253425"/>
                  <a:pt x="7219235" y="3233813"/>
                </a:cubicBezTo>
                <a:lnTo>
                  <a:pt x="7219235" y="2856766"/>
                </a:lnTo>
                <a:close/>
                <a:moveTo>
                  <a:pt x="1610360" y="2856766"/>
                </a:moveTo>
                <a:cubicBezTo>
                  <a:pt x="1649470" y="2856766"/>
                  <a:pt x="1683331" y="2875176"/>
                  <a:pt x="1711942" y="2911997"/>
                </a:cubicBezTo>
                <a:cubicBezTo>
                  <a:pt x="1740552" y="2948818"/>
                  <a:pt x="1754857" y="3000966"/>
                  <a:pt x="1754857" y="3068441"/>
                </a:cubicBezTo>
                <a:cubicBezTo>
                  <a:pt x="1754857" y="3140632"/>
                  <a:pt x="1737565" y="3194503"/>
                  <a:pt x="1702980" y="3230055"/>
                </a:cubicBezTo>
                <a:cubicBezTo>
                  <a:pt x="1668395" y="3265606"/>
                  <a:pt x="1627562" y="3283382"/>
                  <a:pt x="1580482" y="3283382"/>
                </a:cubicBezTo>
                <a:cubicBezTo>
                  <a:pt x="1556941" y="3283382"/>
                  <a:pt x="1534396" y="3278121"/>
                  <a:pt x="1512845" y="3267601"/>
                </a:cubicBezTo>
                <a:cubicBezTo>
                  <a:pt x="1491294" y="3257081"/>
                  <a:pt x="1474273" y="3244384"/>
                  <a:pt x="1461779" y="3229510"/>
                </a:cubicBezTo>
                <a:cubicBezTo>
                  <a:pt x="1449287" y="3214637"/>
                  <a:pt x="1440867" y="3197950"/>
                  <a:pt x="1436519" y="3179448"/>
                </a:cubicBezTo>
                <a:cubicBezTo>
                  <a:pt x="1433623" y="3167477"/>
                  <a:pt x="1432175" y="3149157"/>
                  <a:pt x="1432175" y="3124489"/>
                </a:cubicBezTo>
                <a:lnTo>
                  <a:pt x="1432175" y="2937300"/>
                </a:lnTo>
                <a:cubicBezTo>
                  <a:pt x="1466218" y="2910455"/>
                  <a:pt x="1498088" y="2890322"/>
                  <a:pt x="1527784" y="2876899"/>
                </a:cubicBezTo>
                <a:cubicBezTo>
                  <a:pt x="1557480" y="2863477"/>
                  <a:pt x="1585005" y="2856766"/>
                  <a:pt x="1610360" y="2856766"/>
                </a:cubicBezTo>
                <a:close/>
                <a:moveTo>
                  <a:pt x="8323893" y="2854045"/>
                </a:moveTo>
                <a:cubicBezTo>
                  <a:pt x="8280724" y="2854045"/>
                  <a:pt x="8248165" y="2856584"/>
                  <a:pt x="8226218" y="2861663"/>
                </a:cubicBezTo>
                <a:cubicBezTo>
                  <a:pt x="8204270" y="2866742"/>
                  <a:pt x="8186222" y="2877262"/>
                  <a:pt x="8172074" y="2893224"/>
                </a:cubicBezTo>
                <a:cubicBezTo>
                  <a:pt x="8157926" y="2909186"/>
                  <a:pt x="8150852" y="2929864"/>
                  <a:pt x="8150852" y="2955257"/>
                </a:cubicBezTo>
                <a:cubicBezTo>
                  <a:pt x="8150852" y="3021644"/>
                  <a:pt x="8208533" y="3054837"/>
                  <a:pt x="8323893" y="3054837"/>
                </a:cubicBezTo>
                <a:lnTo>
                  <a:pt x="8425105" y="3054837"/>
                </a:lnTo>
                <a:lnTo>
                  <a:pt x="8425105" y="2895945"/>
                </a:lnTo>
                <a:cubicBezTo>
                  <a:pt x="8425105" y="2876355"/>
                  <a:pt x="8423291" y="2864474"/>
                  <a:pt x="8419663" y="2860303"/>
                </a:cubicBezTo>
                <a:cubicBezTo>
                  <a:pt x="8416036" y="2856131"/>
                  <a:pt x="8404971" y="2854045"/>
                  <a:pt x="8386470" y="2854045"/>
                </a:cubicBezTo>
                <a:close/>
                <a:moveTo>
                  <a:pt x="6105117" y="2843162"/>
                </a:moveTo>
                <a:cubicBezTo>
                  <a:pt x="6063761" y="2843162"/>
                  <a:pt x="6028754" y="2859486"/>
                  <a:pt x="6000096" y="2892136"/>
                </a:cubicBezTo>
                <a:cubicBezTo>
                  <a:pt x="5963819" y="2932766"/>
                  <a:pt x="5945680" y="2991897"/>
                  <a:pt x="5945680" y="3069529"/>
                </a:cubicBezTo>
                <a:cubicBezTo>
                  <a:pt x="5945680" y="3144260"/>
                  <a:pt x="5961098" y="3201214"/>
                  <a:pt x="5991933" y="3240393"/>
                </a:cubicBezTo>
                <a:cubicBezTo>
                  <a:pt x="6019866" y="3275219"/>
                  <a:pt x="6057776" y="3292632"/>
                  <a:pt x="6105661" y="3292632"/>
                </a:cubicBezTo>
                <a:cubicBezTo>
                  <a:pt x="6136497" y="3292632"/>
                  <a:pt x="6163976" y="3284470"/>
                  <a:pt x="6188100" y="3268145"/>
                </a:cubicBezTo>
                <a:cubicBezTo>
                  <a:pt x="6212225" y="3251821"/>
                  <a:pt x="6231723" y="3225792"/>
                  <a:pt x="6246597" y="3190059"/>
                </a:cubicBezTo>
                <a:cubicBezTo>
                  <a:pt x="6261470" y="3154327"/>
                  <a:pt x="6268907" y="3112336"/>
                  <a:pt x="6268907" y="3064088"/>
                </a:cubicBezTo>
                <a:cubicBezTo>
                  <a:pt x="6268907" y="3016928"/>
                  <a:pt x="6260926" y="2974665"/>
                  <a:pt x="6244964" y="2937300"/>
                </a:cubicBezTo>
                <a:cubicBezTo>
                  <a:pt x="6232630" y="2907553"/>
                  <a:pt x="6214038" y="2884427"/>
                  <a:pt x="6189189" y="2867921"/>
                </a:cubicBezTo>
                <a:cubicBezTo>
                  <a:pt x="6164339" y="2851415"/>
                  <a:pt x="6136315" y="2843162"/>
                  <a:pt x="6105117" y="2843162"/>
                </a:cubicBezTo>
                <a:close/>
                <a:moveTo>
                  <a:pt x="2209392" y="2843162"/>
                </a:moveTo>
                <a:cubicBezTo>
                  <a:pt x="2240591" y="2843162"/>
                  <a:pt x="2268614" y="2851415"/>
                  <a:pt x="2293464" y="2867921"/>
                </a:cubicBezTo>
                <a:cubicBezTo>
                  <a:pt x="2318313" y="2884427"/>
                  <a:pt x="2336905" y="2907553"/>
                  <a:pt x="2349240" y="2937300"/>
                </a:cubicBezTo>
                <a:cubicBezTo>
                  <a:pt x="2365201" y="2974665"/>
                  <a:pt x="2373182" y="3016928"/>
                  <a:pt x="2373182" y="3064088"/>
                </a:cubicBezTo>
                <a:cubicBezTo>
                  <a:pt x="2373182" y="3112336"/>
                  <a:pt x="2365745" y="3154327"/>
                  <a:pt x="2350872" y="3190059"/>
                </a:cubicBezTo>
                <a:cubicBezTo>
                  <a:pt x="2335998" y="3225792"/>
                  <a:pt x="2316500" y="3251821"/>
                  <a:pt x="2292376" y="3268145"/>
                </a:cubicBezTo>
                <a:cubicBezTo>
                  <a:pt x="2268252" y="3284470"/>
                  <a:pt x="2240772" y="3292632"/>
                  <a:pt x="2209937" y="3292632"/>
                </a:cubicBezTo>
                <a:cubicBezTo>
                  <a:pt x="2162051" y="3292632"/>
                  <a:pt x="2124142" y="3275219"/>
                  <a:pt x="2096208" y="3240393"/>
                </a:cubicBezTo>
                <a:cubicBezTo>
                  <a:pt x="2065373" y="3201214"/>
                  <a:pt x="2049955" y="3144260"/>
                  <a:pt x="2049955" y="3069529"/>
                </a:cubicBezTo>
                <a:cubicBezTo>
                  <a:pt x="2049955" y="2991897"/>
                  <a:pt x="2068094" y="2932766"/>
                  <a:pt x="2104371" y="2892136"/>
                </a:cubicBezTo>
                <a:cubicBezTo>
                  <a:pt x="2133030" y="2859486"/>
                  <a:pt x="2168037" y="2843162"/>
                  <a:pt x="2209392" y="2843162"/>
                </a:cubicBezTo>
                <a:close/>
                <a:moveTo>
                  <a:pt x="2826885" y="2842074"/>
                </a:moveTo>
                <a:cubicBezTo>
                  <a:pt x="2849740" y="2842074"/>
                  <a:pt x="2870326" y="2846789"/>
                  <a:pt x="2888646" y="2856221"/>
                </a:cubicBezTo>
                <a:cubicBezTo>
                  <a:pt x="2906966" y="2865653"/>
                  <a:pt x="2921115" y="2878350"/>
                  <a:pt x="2931090" y="2894312"/>
                </a:cubicBezTo>
                <a:cubicBezTo>
                  <a:pt x="2941066" y="2910274"/>
                  <a:pt x="2948775" y="2934942"/>
                  <a:pt x="2954217" y="2968317"/>
                </a:cubicBezTo>
                <a:lnTo>
                  <a:pt x="2678331" y="2968317"/>
                </a:lnTo>
                <a:cubicBezTo>
                  <a:pt x="2688126" y="2936394"/>
                  <a:pt x="2699644" y="2912088"/>
                  <a:pt x="2712885" y="2895401"/>
                </a:cubicBezTo>
                <a:cubicBezTo>
                  <a:pt x="2726126" y="2878713"/>
                  <a:pt x="2742722" y="2865653"/>
                  <a:pt x="2762675" y="2856221"/>
                </a:cubicBezTo>
                <a:cubicBezTo>
                  <a:pt x="2782627" y="2846789"/>
                  <a:pt x="2804031" y="2842074"/>
                  <a:pt x="2826885" y="2842074"/>
                </a:cubicBezTo>
                <a:close/>
                <a:moveTo>
                  <a:pt x="7684836" y="2803439"/>
                </a:moveTo>
                <a:lnTo>
                  <a:pt x="7750432" y="2803439"/>
                </a:lnTo>
                <a:lnTo>
                  <a:pt x="7925164" y="3219078"/>
                </a:lnTo>
                <a:cubicBezTo>
                  <a:pt x="7933508" y="3239059"/>
                  <a:pt x="7943212" y="3254680"/>
                  <a:pt x="7954276" y="3265943"/>
                </a:cubicBezTo>
                <a:cubicBezTo>
                  <a:pt x="7962574" y="3274390"/>
                  <a:pt x="7974291" y="3279670"/>
                  <a:pt x="7989425" y="3281781"/>
                </a:cubicBezTo>
                <a:lnTo>
                  <a:pt x="8002081" y="3282603"/>
                </a:lnTo>
                <a:lnTo>
                  <a:pt x="8004739" y="3282418"/>
                </a:lnTo>
                <a:cubicBezTo>
                  <a:pt x="8037076" y="3277921"/>
                  <a:pt x="8069275" y="3257687"/>
                  <a:pt x="8101335" y="3221714"/>
                </a:cubicBezTo>
                <a:lnTo>
                  <a:pt x="8216695" y="3092928"/>
                </a:lnTo>
                <a:cubicBezTo>
                  <a:pt x="8105688" y="3079143"/>
                  <a:pt x="8050184" y="3033978"/>
                  <a:pt x="8050184" y="2957434"/>
                </a:cubicBezTo>
                <a:cubicBezTo>
                  <a:pt x="8050184" y="2921520"/>
                  <a:pt x="8061521" y="2891138"/>
                  <a:pt x="8084194" y="2866288"/>
                </a:cubicBezTo>
                <a:cubicBezTo>
                  <a:pt x="8106867" y="2841439"/>
                  <a:pt x="8136070" y="2824751"/>
                  <a:pt x="8171802" y="2816226"/>
                </a:cubicBezTo>
                <a:cubicBezTo>
                  <a:pt x="8207535" y="2807701"/>
                  <a:pt x="8258232" y="2803439"/>
                  <a:pt x="8323893" y="2803439"/>
                </a:cubicBezTo>
                <a:lnTo>
                  <a:pt x="8610661" y="2803439"/>
                </a:lnTo>
                <a:lnTo>
                  <a:pt x="8610661" y="2849148"/>
                </a:lnTo>
                <a:lnTo>
                  <a:pt x="8597057" y="2849148"/>
                </a:lnTo>
                <a:cubicBezTo>
                  <a:pt x="8570575" y="2849148"/>
                  <a:pt x="8552437" y="2851327"/>
                  <a:pt x="8542642" y="2855686"/>
                </a:cubicBezTo>
                <a:cubicBezTo>
                  <a:pt x="8532847" y="2860045"/>
                  <a:pt x="8526317" y="2866492"/>
                  <a:pt x="8523052" y="2875029"/>
                </a:cubicBezTo>
                <a:cubicBezTo>
                  <a:pt x="8519787" y="2883565"/>
                  <a:pt x="8518155" y="2905085"/>
                  <a:pt x="8518155" y="2939588"/>
                </a:cubicBezTo>
                <a:lnTo>
                  <a:pt x="8518155" y="3192397"/>
                </a:lnTo>
                <a:cubicBezTo>
                  <a:pt x="8518155" y="3226537"/>
                  <a:pt x="8519606" y="3247785"/>
                  <a:pt x="8522508" y="3256140"/>
                </a:cubicBezTo>
                <a:cubicBezTo>
                  <a:pt x="8525410" y="3264495"/>
                  <a:pt x="8531759" y="3271033"/>
                  <a:pt x="8541554" y="3275755"/>
                </a:cubicBezTo>
                <a:cubicBezTo>
                  <a:pt x="8551348" y="3280477"/>
                  <a:pt x="8569850" y="3282837"/>
                  <a:pt x="8597057" y="3282837"/>
                </a:cubicBezTo>
                <a:lnTo>
                  <a:pt x="8610661" y="3282837"/>
                </a:lnTo>
                <a:lnTo>
                  <a:pt x="8610661" y="3328546"/>
                </a:lnTo>
                <a:lnTo>
                  <a:pt x="8331511" y="3328546"/>
                </a:lnTo>
                <a:lnTo>
                  <a:pt x="8331511" y="3282837"/>
                </a:lnTo>
                <a:lnTo>
                  <a:pt x="8346832" y="3282837"/>
                </a:lnTo>
                <a:cubicBezTo>
                  <a:pt x="8373473" y="3282837"/>
                  <a:pt x="8391172" y="3280927"/>
                  <a:pt x="8399930" y="3277107"/>
                </a:cubicBezTo>
                <a:cubicBezTo>
                  <a:pt x="8408687" y="3273286"/>
                  <a:pt x="8415073" y="3266282"/>
                  <a:pt x="8419085" y="3256093"/>
                </a:cubicBezTo>
                <a:cubicBezTo>
                  <a:pt x="8423099" y="3245904"/>
                  <a:pt x="8425105" y="3227167"/>
                  <a:pt x="8425105" y="3199880"/>
                </a:cubicBezTo>
                <a:lnTo>
                  <a:pt x="8425105" y="3099458"/>
                </a:lnTo>
                <a:lnTo>
                  <a:pt x="8312543" y="3099458"/>
                </a:lnTo>
                <a:lnTo>
                  <a:pt x="8201374" y="3232546"/>
                </a:lnTo>
                <a:cubicBezTo>
                  <a:pt x="8187951" y="3248218"/>
                  <a:pt x="8181240" y="3259334"/>
                  <a:pt x="8181240" y="3265892"/>
                </a:cubicBezTo>
                <a:cubicBezTo>
                  <a:pt x="8181240" y="3272813"/>
                  <a:pt x="8184142" y="3277367"/>
                  <a:pt x="8189947" y="3279555"/>
                </a:cubicBezTo>
                <a:cubicBezTo>
                  <a:pt x="8195751" y="3281743"/>
                  <a:pt x="8208827" y="3282837"/>
                  <a:pt x="8229177" y="3282837"/>
                </a:cubicBezTo>
                <a:lnTo>
                  <a:pt x="8244447" y="3282837"/>
                </a:lnTo>
                <a:lnTo>
                  <a:pt x="8244447" y="3328546"/>
                </a:lnTo>
                <a:lnTo>
                  <a:pt x="8005699" y="3328546"/>
                </a:lnTo>
                <a:lnTo>
                  <a:pt x="7978356" y="3328546"/>
                </a:lnTo>
                <a:lnTo>
                  <a:pt x="7755932" y="3328546"/>
                </a:lnTo>
                <a:lnTo>
                  <a:pt x="7755932" y="3282837"/>
                </a:lnTo>
                <a:lnTo>
                  <a:pt x="7771169" y="3282837"/>
                </a:lnTo>
                <a:cubicBezTo>
                  <a:pt x="7794749" y="3282837"/>
                  <a:pt x="7810710" y="3280930"/>
                  <a:pt x="7819054" y="3277115"/>
                </a:cubicBezTo>
                <a:cubicBezTo>
                  <a:pt x="7827398" y="3273301"/>
                  <a:pt x="7831570" y="3265580"/>
                  <a:pt x="7831570" y="3253955"/>
                </a:cubicBezTo>
                <a:cubicBezTo>
                  <a:pt x="7831570" y="3244874"/>
                  <a:pt x="7827579" y="3230162"/>
                  <a:pt x="7819598" y="3209819"/>
                </a:cubicBezTo>
                <a:lnTo>
                  <a:pt x="7695803" y="2899754"/>
                </a:lnTo>
                <a:lnTo>
                  <a:pt x="7575274" y="3209819"/>
                </a:lnTo>
                <a:cubicBezTo>
                  <a:pt x="7567293" y="3229799"/>
                  <a:pt x="7563302" y="3243967"/>
                  <a:pt x="7563302" y="3252322"/>
                </a:cubicBezTo>
                <a:cubicBezTo>
                  <a:pt x="7563302" y="3272666"/>
                  <a:pt x="7580171" y="3282837"/>
                  <a:pt x="7613908" y="3282837"/>
                </a:cubicBezTo>
                <a:lnTo>
                  <a:pt x="7640028" y="3282837"/>
                </a:lnTo>
                <a:lnTo>
                  <a:pt x="7640028" y="3328546"/>
                </a:lnTo>
                <a:lnTo>
                  <a:pt x="7425087" y="3328546"/>
                </a:lnTo>
                <a:lnTo>
                  <a:pt x="7425087" y="3282837"/>
                </a:lnTo>
                <a:cubicBezTo>
                  <a:pt x="7448305" y="3282837"/>
                  <a:pt x="7465173" y="3278205"/>
                  <a:pt x="7475694" y="3268940"/>
                </a:cubicBezTo>
                <a:cubicBezTo>
                  <a:pt x="7486214" y="3259675"/>
                  <a:pt x="7497823" y="3239968"/>
                  <a:pt x="7510519" y="3209819"/>
                </a:cubicBezTo>
                <a:close/>
                <a:moveTo>
                  <a:pt x="6899273" y="2803439"/>
                </a:moveTo>
                <a:lnTo>
                  <a:pt x="7404791" y="2803439"/>
                </a:lnTo>
                <a:lnTo>
                  <a:pt x="7404791" y="2849148"/>
                </a:lnTo>
                <a:lnTo>
                  <a:pt x="7385312" y="2849148"/>
                </a:lnTo>
                <a:cubicBezTo>
                  <a:pt x="7353576" y="2849148"/>
                  <a:pt x="7333198" y="2853778"/>
                  <a:pt x="7324180" y="2863041"/>
                </a:cubicBezTo>
                <a:cubicBezTo>
                  <a:pt x="7315162" y="2872302"/>
                  <a:pt x="7310653" y="2893825"/>
                  <a:pt x="7310653" y="2927608"/>
                </a:cubicBezTo>
                <a:lnTo>
                  <a:pt x="7310653" y="3204930"/>
                </a:lnTo>
                <a:cubicBezTo>
                  <a:pt x="7310653" y="3238707"/>
                  <a:pt x="7315213" y="3260136"/>
                  <a:pt x="7324333" y="3269217"/>
                </a:cubicBezTo>
                <a:cubicBezTo>
                  <a:pt x="7333453" y="3278297"/>
                  <a:pt x="7354069" y="3282837"/>
                  <a:pt x="7386179" y="3282837"/>
                </a:cubicBezTo>
                <a:lnTo>
                  <a:pt x="7405879" y="3282837"/>
                </a:lnTo>
                <a:lnTo>
                  <a:pt x="7454853" y="3459143"/>
                </a:lnTo>
                <a:lnTo>
                  <a:pt x="7405879" y="3476556"/>
                </a:lnTo>
                <a:cubicBezTo>
                  <a:pt x="7384839" y="3418297"/>
                  <a:pt x="7355636" y="3379065"/>
                  <a:pt x="7318271" y="3358857"/>
                </a:cubicBezTo>
                <a:cubicBezTo>
                  <a:pt x="7280906" y="3338650"/>
                  <a:pt x="7230299" y="3328546"/>
                  <a:pt x="7166452" y="3328546"/>
                </a:cubicBezTo>
                <a:lnTo>
                  <a:pt x="7034223" y="3328546"/>
                </a:lnTo>
                <a:cubicBezTo>
                  <a:pt x="6955865" y="3328546"/>
                  <a:pt x="6899636" y="3342473"/>
                  <a:pt x="6865536" y="3370327"/>
                </a:cubicBezTo>
                <a:cubicBezTo>
                  <a:pt x="6831436" y="3398181"/>
                  <a:pt x="6807311" y="3433590"/>
                  <a:pt x="6793163" y="3476556"/>
                </a:cubicBezTo>
                <a:lnTo>
                  <a:pt x="6744190" y="3459143"/>
                </a:lnTo>
                <a:lnTo>
                  <a:pt x="6800782" y="3282837"/>
                </a:lnTo>
                <a:cubicBezTo>
                  <a:pt x="6823273" y="3282837"/>
                  <a:pt x="6840233" y="3279932"/>
                  <a:pt x="6851660" y="3274122"/>
                </a:cubicBezTo>
                <a:cubicBezTo>
                  <a:pt x="6863087" y="3268312"/>
                  <a:pt x="6874696" y="3257779"/>
                  <a:pt x="6886486" y="3242523"/>
                </a:cubicBezTo>
                <a:cubicBezTo>
                  <a:pt x="6898276" y="3227267"/>
                  <a:pt x="6907073" y="3210377"/>
                  <a:pt x="6912877" y="3191853"/>
                </a:cubicBezTo>
                <a:lnTo>
                  <a:pt x="6990147" y="2939043"/>
                </a:lnTo>
                <a:cubicBezTo>
                  <a:pt x="6994137" y="2926329"/>
                  <a:pt x="6996132" y="2914888"/>
                  <a:pt x="6996132" y="2904719"/>
                </a:cubicBezTo>
                <a:cubicBezTo>
                  <a:pt x="6996132" y="2885470"/>
                  <a:pt x="6989874" y="2871395"/>
                  <a:pt x="6977359" y="2862496"/>
                </a:cubicBezTo>
                <a:cubicBezTo>
                  <a:pt x="6964844" y="2853597"/>
                  <a:pt x="6943350" y="2849148"/>
                  <a:pt x="6912877" y="2849148"/>
                </a:cubicBezTo>
                <a:lnTo>
                  <a:pt x="6899273" y="2849148"/>
                </a:lnTo>
                <a:close/>
                <a:moveTo>
                  <a:pt x="5118666" y="2803439"/>
                </a:moveTo>
                <a:lnTo>
                  <a:pt x="5391286" y="2803439"/>
                </a:lnTo>
                <a:lnTo>
                  <a:pt x="5391286" y="2849148"/>
                </a:lnTo>
                <a:lnTo>
                  <a:pt x="5377138" y="2849148"/>
                </a:lnTo>
                <a:cubicBezTo>
                  <a:pt x="5351382" y="2849148"/>
                  <a:pt x="5334241" y="2851143"/>
                  <a:pt x="5325716" y="2855133"/>
                </a:cubicBezTo>
                <a:cubicBezTo>
                  <a:pt x="5317191" y="2859124"/>
                  <a:pt x="5310933" y="2866288"/>
                  <a:pt x="5306943" y="2876627"/>
                </a:cubicBezTo>
                <a:cubicBezTo>
                  <a:pt x="5302952" y="2886966"/>
                  <a:pt x="5300957" y="2905558"/>
                  <a:pt x="5300957" y="2932403"/>
                </a:cubicBezTo>
                <a:lnTo>
                  <a:pt x="5300957" y="3035792"/>
                </a:lnTo>
                <a:lnTo>
                  <a:pt x="5584461" y="3035792"/>
                </a:lnTo>
                <a:lnTo>
                  <a:pt x="5584461" y="2932403"/>
                </a:lnTo>
                <a:cubicBezTo>
                  <a:pt x="5584461" y="2893224"/>
                  <a:pt x="5578747" y="2869553"/>
                  <a:pt x="5567320" y="2861391"/>
                </a:cubicBezTo>
                <a:cubicBezTo>
                  <a:pt x="5555892" y="2853229"/>
                  <a:pt x="5535850" y="2849148"/>
                  <a:pt x="5507191" y="2849148"/>
                </a:cubicBezTo>
                <a:lnTo>
                  <a:pt x="5493043" y="2849148"/>
                </a:lnTo>
                <a:lnTo>
                  <a:pt x="5493043" y="2803439"/>
                </a:lnTo>
                <a:lnTo>
                  <a:pt x="5766208" y="2803439"/>
                </a:lnTo>
                <a:lnTo>
                  <a:pt x="5766208" y="2849148"/>
                </a:lnTo>
                <a:lnTo>
                  <a:pt x="5747162" y="2849148"/>
                </a:lnTo>
                <a:cubicBezTo>
                  <a:pt x="5717052" y="2849148"/>
                  <a:pt x="5697644" y="2853869"/>
                  <a:pt x="5688938" y="2863312"/>
                </a:cubicBezTo>
                <a:cubicBezTo>
                  <a:pt x="5680231" y="2872756"/>
                  <a:pt x="5675878" y="2894187"/>
                  <a:pt x="5675878" y="2927608"/>
                </a:cubicBezTo>
                <a:lnTo>
                  <a:pt x="5675878" y="3204930"/>
                </a:lnTo>
                <a:cubicBezTo>
                  <a:pt x="5675878" y="3238344"/>
                  <a:pt x="5680231" y="3259683"/>
                  <a:pt x="5688938" y="3268944"/>
                </a:cubicBezTo>
                <a:cubicBezTo>
                  <a:pt x="5697644" y="3278206"/>
                  <a:pt x="5717052" y="3282837"/>
                  <a:pt x="5747162" y="3282837"/>
                </a:cubicBezTo>
                <a:lnTo>
                  <a:pt x="5766208" y="3282837"/>
                </a:lnTo>
                <a:lnTo>
                  <a:pt x="5766208" y="3328546"/>
                </a:lnTo>
                <a:lnTo>
                  <a:pt x="5493043" y="3328546"/>
                </a:lnTo>
                <a:lnTo>
                  <a:pt x="5493043" y="3282837"/>
                </a:lnTo>
                <a:lnTo>
                  <a:pt x="5507191" y="3282837"/>
                </a:lnTo>
                <a:cubicBezTo>
                  <a:pt x="5535850" y="3282837"/>
                  <a:pt x="5555892" y="3278836"/>
                  <a:pt x="5567320" y="3270832"/>
                </a:cubicBezTo>
                <a:cubicBezTo>
                  <a:pt x="5578747" y="3262828"/>
                  <a:pt x="5584461" y="3239186"/>
                  <a:pt x="5584461" y="3199905"/>
                </a:cubicBezTo>
                <a:lnTo>
                  <a:pt x="5584461" y="3082045"/>
                </a:lnTo>
                <a:lnTo>
                  <a:pt x="5300957" y="3082045"/>
                </a:lnTo>
                <a:lnTo>
                  <a:pt x="5300957" y="3199905"/>
                </a:lnTo>
                <a:cubicBezTo>
                  <a:pt x="5300957" y="3226092"/>
                  <a:pt x="5302861" y="3244460"/>
                  <a:pt x="5306670" y="3255009"/>
                </a:cubicBezTo>
                <a:cubicBezTo>
                  <a:pt x="5310480" y="3265558"/>
                  <a:pt x="5316737" y="3272833"/>
                  <a:pt x="5325444" y="3276835"/>
                </a:cubicBezTo>
                <a:cubicBezTo>
                  <a:pt x="5334150" y="3280836"/>
                  <a:pt x="5351382" y="3282837"/>
                  <a:pt x="5377138" y="3282837"/>
                </a:cubicBezTo>
                <a:lnTo>
                  <a:pt x="5391286" y="3282837"/>
                </a:lnTo>
                <a:lnTo>
                  <a:pt x="5391286" y="3328546"/>
                </a:lnTo>
                <a:lnTo>
                  <a:pt x="5118666" y="3328546"/>
                </a:lnTo>
                <a:lnTo>
                  <a:pt x="5118666" y="3282837"/>
                </a:lnTo>
                <a:lnTo>
                  <a:pt x="5132270" y="3282837"/>
                </a:lnTo>
                <a:cubicBezTo>
                  <a:pt x="5156938" y="3282837"/>
                  <a:pt x="5174169" y="3280658"/>
                  <a:pt x="5183964" y="3276299"/>
                </a:cubicBezTo>
                <a:cubicBezTo>
                  <a:pt x="5193759" y="3271940"/>
                  <a:pt x="5200198" y="3265583"/>
                  <a:pt x="5203281" y="3257228"/>
                </a:cubicBezTo>
                <a:cubicBezTo>
                  <a:pt x="5206365" y="3248873"/>
                  <a:pt x="5207907" y="3227263"/>
                  <a:pt x="5207907" y="3192397"/>
                </a:cubicBezTo>
                <a:lnTo>
                  <a:pt x="5207907" y="2939588"/>
                </a:lnTo>
                <a:cubicBezTo>
                  <a:pt x="5207907" y="2905810"/>
                  <a:pt x="5206546" y="2884744"/>
                  <a:pt x="5203826" y="2876389"/>
                </a:cubicBezTo>
                <a:cubicBezTo>
                  <a:pt x="5201105" y="2868034"/>
                  <a:pt x="5194847" y="2861405"/>
                  <a:pt x="5185052" y="2856502"/>
                </a:cubicBezTo>
                <a:cubicBezTo>
                  <a:pt x="5175258" y="2851599"/>
                  <a:pt x="5157663" y="2849148"/>
                  <a:pt x="5132270" y="2849148"/>
                </a:cubicBezTo>
                <a:lnTo>
                  <a:pt x="5118666" y="2849148"/>
                </a:lnTo>
                <a:close/>
                <a:moveTo>
                  <a:pt x="3132568" y="2803439"/>
                </a:moveTo>
                <a:lnTo>
                  <a:pt x="3132568" y="2849148"/>
                </a:lnTo>
                <a:lnTo>
                  <a:pt x="3146716" y="2849148"/>
                </a:lnTo>
                <a:cubicBezTo>
                  <a:pt x="3173924" y="2849148"/>
                  <a:pt x="3192425" y="2851508"/>
                  <a:pt x="3202220" y="2856230"/>
                </a:cubicBezTo>
                <a:cubicBezTo>
                  <a:pt x="3212015" y="2860952"/>
                  <a:pt x="3218272" y="2867581"/>
                  <a:pt x="3220993" y="2876117"/>
                </a:cubicBezTo>
                <a:cubicBezTo>
                  <a:pt x="3223714" y="2884654"/>
                  <a:pt x="3225074" y="2905810"/>
                  <a:pt x="3225074" y="2939588"/>
                </a:cubicBezTo>
                <a:lnTo>
                  <a:pt x="3225074" y="3199480"/>
                </a:lnTo>
                <a:cubicBezTo>
                  <a:pt x="3225074" y="3232531"/>
                  <a:pt x="3220449" y="3254687"/>
                  <a:pt x="3211199" y="3265947"/>
                </a:cubicBezTo>
                <a:cubicBezTo>
                  <a:pt x="3201948" y="3277207"/>
                  <a:pt x="3183719" y="3282837"/>
                  <a:pt x="3156511" y="3282837"/>
                </a:cubicBezTo>
                <a:lnTo>
                  <a:pt x="3132568" y="3282837"/>
                </a:lnTo>
                <a:lnTo>
                  <a:pt x="3132568" y="3328546"/>
                </a:lnTo>
                <a:lnTo>
                  <a:pt x="3407365" y="3328546"/>
                </a:lnTo>
                <a:lnTo>
                  <a:pt x="3407365" y="3282837"/>
                </a:lnTo>
                <a:lnTo>
                  <a:pt x="3387776" y="3282837"/>
                </a:lnTo>
                <a:cubicBezTo>
                  <a:pt x="3359117" y="3282837"/>
                  <a:pt x="3340072" y="3278559"/>
                  <a:pt x="3330640" y="3270003"/>
                </a:cubicBezTo>
                <a:cubicBezTo>
                  <a:pt x="3321208" y="3261447"/>
                  <a:pt x="3316492" y="3239875"/>
                  <a:pt x="3316492" y="3205287"/>
                </a:cubicBezTo>
                <a:lnTo>
                  <a:pt x="3316492" y="3133740"/>
                </a:lnTo>
                <a:lnTo>
                  <a:pt x="3407212" y="3065142"/>
                </a:lnTo>
                <a:lnTo>
                  <a:pt x="3550469" y="3232240"/>
                </a:lnTo>
                <a:cubicBezTo>
                  <a:pt x="3553734" y="3235907"/>
                  <a:pt x="3555730" y="3238291"/>
                  <a:pt x="3556455" y="3239390"/>
                </a:cubicBezTo>
                <a:cubicBezTo>
                  <a:pt x="3562622" y="3248187"/>
                  <a:pt x="3566249" y="3253136"/>
                  <a:pt x="3567338" y="3254235"/>
                </a:cubicBezTo>
                <a:cubicBezTo>
                  <a:pt x="3570966" y="3259002"/>
                  <a:pt x="3572779" y="3262485"/>
                  <a:pt x="3572779" y="3264685"/>
                </a:cubicBezTo>
                <a:cubicBezTo>
                  <a:pt x="3572779" y="3276786"/>
                  <a:pt x="3555913" y="3282837"/>
                  <a:pt x="3522182" y="3282837"/>
                </a:cubicBezTo>
                <a:lnTo>
                  <a:pt x="3499871" y="3282837"/>
                </a:lnTo>
                <a:lnTo>
                  <a:pt x="3499871" y="3328546"/>
                </a:lnTo>
                <a:lnTo>
                  <a:pt x="3789361" y="3328546"/>
                </a:lnTo>
                <a:lnTo>
                  <a:pt x="3789361" y="3282837"/>
                </a:lnTo>
                <a:cubicBezTo>
                  <a:pt x="3760339" y="3282837"/>
                  <a:pt x="3737938" y="3279452"/>
                  <a:pt x="3722158" y="3272681"/>
                </a:cubicBezTo>
                <a:cubicBezTo>
                  <a:pt x="3706377" y="3265910"/>
                  <a:pt x="3685609" y="3248255"/>
                  <a:pt x="3659852" y="3219716"/>
                </a:cubicBezTo>
                <a:lnTo>
                  <a:pt x="3472247" y="3015973"/>
                </a:lnTo>
                <a:lnTo>
                  <a:pt x="3631012" y="2895945"/>
                </a:lnTo>
                <a:cubicBezTo>
                  <a:pt x="3655681" y="2877081"/>
                  <a:pt x="3677175" y="2864565"/>
                  <a:pt x="3695494" y="2858398"/>
                </a:cubicBezTo>
                <a:cubicBezTo>
                  <a:pt x="3713814" y="2852231"/>
                  <a:pt x="3738392" y="2849148"/>
                  <a:pt x="3769227" y="2849148"/>
                </a:cubicBezTo>
                <a:lnTo>
                  <a:pt x="3769227" y="2803439"/>
                </a:lnTo>
                <a:lnTo>
                  <a:pt x="3493342" y="2803439"/>
                </a:lnTo>
                <a:lnTo>
                  <a:pt x="3493342" y="2849148"/>
                </a:lnTo>
                <a:lnTo>
                  <a:pt x="3522547" y="2849148"/>
                </a:lnTo>
                <a:cubicBezTo>
                  <a:pt x="3550843" y="2849148"/>
                  <a:pt x="3564991" y="2854082"/>
                  <a:pt x="3564991" y="2863950"/>
                </a:cubicBezTo>
                <a:cubicBezTo>
                  <a:pt x="3564991" y="2872356"/>
                  <a:pt x="3549210" y="2889350"/>
                  <a:pt x="3517649" y="2914930"/>
                </a:cubicBezTo>
                <a:lnTo>
                  <a:pt x="3316492" y="3074520"/>
                </a:lnTo>
                <a:lnTo>
                  <a:pt x="3316492" y="2932845"/>
                </a:lnTo>
                <a:cubicBezTo>
                  <a:pt x="3316492" y="2905858"/>
                  <a:pt x="3318487" y="2887167"/>
                  <a:pt x="3322478" y="2876772"/>
                </a:cubicBezTo>
                <a:cubicBezTo>
                  <a:pt x="3326468" y="2866376"/>
                  <a:pt x="3332726" y="2859173"/>
                  <a:pt x="3341251" y="2855163"/>
                </a:cubicBezTo>
                <a:cubicBezTo>
                  <a:pt x="3349776" y="2851153"/>
                  <a:pt x="3366554" y="2849148"/>
                  <a:pt x="3391585" y="2849148"/>
                </a:cubicBezTo>
                <a:lnTo>
                  <a:pt x="3407365" y="2849148"/>
                </a:lnTo>
                <a:lnTo>
                  <a:pt x="3407365" y="2803439"/>
                </a:lnTo>
                <a:close/>
                <a:moveTo>
                  <a:pt x="6109470" y="2790379"/>
                </a:moveTo>
                <a:cubicBezTo>
                  <a:pt x="6162797" y="2790379"/>
                  <a:pt x="6208960" y="2801443"/>
                  <a:pt x="6247957" y="2823572"/>
                </a:cubicBezTo>
                <a:cubicBezTo>
                  <a:pt x="6286955" y="2845701"/>
                  <a:pt x="6317699" y="2877988"/>
                  <a:pt x="6340191" y="2920432"/>
                </a:cubicBezTo>
                <a:cubicBezTo>
                  <a:pt x="6362683" y="2962875"/>
                  <a:pt x="6373929" y="3011305"/>
                  <a:pt x="6373929" y="3065720"/>
                </a:cubicBezTo>
                <a:cubicBezTo>
                  <a:pt x="6373929" y="3120136"/>
                  <a:pt x="6362411" y="3168565"/>
                  <a:pt x="6339375" y="3211009"/>
                </a:cubicBezTo>
                <a:cubicBezTo>
                  <a:pt x="6316339" y="3253453"/>
                  <a:pt x="6284960" y="3285830"/>
                  <a:pt x="6245236" y="3308140"/>
                </a:cubicBezTo>
                <a:cubicBezTo>
                  <a:pt x="6205513" y="3330451"/>
                  <a:pt x="6158081" y="3341606"/>
                  <a:pt x="6102940" y="3341606"/>
                </a:cubicBezTo>
                <a:cubicBezTo>
                  <a:pt x="6015151" y="3341606"/>
                  <a:pt x="5949217" y="3314217"/>
                  <a:pt x="5905141" y="3259439"/>
                </a:cubicBezTo>
                <a:cubicBezTo>
                  <a:pt x="5861065" y="3204661"/>
                  <a:pt x="5839026" y="3140269"/>
                  <a:pt x="5839026" y="3066265"/>
                </a:cubicBezTo>
                <a:cubicBezTo>
                  <a:pt x="5839026" y="3012212"/>
                  <a:pt x="5850454" y="2964236"/>
                  <a:pt x="5873308" y="2922336"/>
                </a:cubicBezTo>
                <a:cubicBezTo>
                  <a:pt x="5896162" y="2880436"/>
                  <a:pt x="5928177" y="2847969"/>
                  <a:pt x="5969351" y="2824933"/>
                </a:cubicBezTo>
                <a:cubicBezTo>
                  <a:pt x="6010525" y="2801897"/>
                  <a:pt x="6057232" y="2790379"/>
                  <a:pt x="6109470" y="2790379"/>
                </a:cubicBezTo>
                <a:close/>
                <a:moveTo>
                  <a:pt x="4543594" y="2790379"/>
                </a:moveTo>
                <a:cubicBezTo>
                  <a:pt x="4562458" y="2790379"/>
                  <a:pt x="4578601" y="2797090"/>
                  <a:pt x="4592023" y="2810513"/>
                </a:cubicBezTo>
                <a:cubicBezTo>
                  <a:pt x="4605446" y="2823935"/>
                  <a:pt x="4612157" y="2840079"/>
                  <a:pt x="4612157" y="2858942"/>
                </a:cubicBezTo>
                <a:cubicBezTo>
                  <a:pt x="4612157" y="2878169"/>
                  <a:pt x="4605446" y="2894494"/>
                  <a:pt x="4592023" y="2907916"/>
                </a:cubicBezTo>
                <a:cubicBezTo>
                  <a:pt x="4578601" y="2921338"/>
                  <a:pt x="4562458" y="2928050"/>
                  <a:pt x="4543594" y="2928050"/>
                </a:cubicBezTo>
                <a:cubicBezTo>
                  <a:pt x="4525093" y="2928050"/>
                  <a:pt x="4509131" y="2921429"/>
                  <a:pt x="4495708" y="2908188"/>
                </a:cubicBezTo>
                <a:cubicBezTo>
                  <a:pt x="4482286" y="2894947"/>
                  <a:pt x="4475575" y="2878895"/>
                  <a:pt x="4475575" y="2860031"/>
                </a:cubicBezTo>
                <a:cubicBezTo>
                  <a:pt x="4475575" y="2841167"/>
                  <a:pt x="4482467" y="2824842"/>
                  <a:pt x="4496253" y="2811057"/>
                </a:cubicBezTo>
                <a:cubicBezTo>
                  <a:pt x="4510038" y="2797272"/>
                  <a:pt x="4525818" y="2790379"/>
                  <a:pt x="4543594" y="2790379"/>
                </a:cubicBezTo>
                <a:close/>
                <a:moveTo>
                  <a:pt x="2828517" y="2790379"/>
                </a:moveTo>
                <a:cubicBezTo>
                  <a:pt x="2776278" y="2790379"/>
                  <a:pt x="2730298" y="2802078"/>
                  <a:pt x="2690575" y="2825477"/>
                </a:cubicBezTo>
                <a:cubicBezTo>
                  <a:pt x="2650851" y="2848876"/>
                  <a:pt x="2619926" y="2880890"/>
                  <a:pt x="2597796" y="2921520"/>
                </a:cubicBezTo>
                <a:cubicBezTo>
                  <a:pt x="2575667" y="2962150"/>
                  <a:pt x="2564603" y="3011124"/>
                  <a:pt x="2564603" y="3068441"/>
                </a:cubicBezTo>
                <a:cubicBezTo>
                  <a:pt x="2564603" y="3123219"/>
                  <a:pt x="2576031" y="3170742"/>
                  <a:pt x="2598885" y="3211009"/>
                </a:cubicBezTo>
                <a:cubicBezTo>
                  <a:pt x="2621739" y="3251276"/>
                  <a:pt x="2654570" y="3283926"/>
                  <a:pt x="2697376" y="3308957"/>
                </a:cubicBezTo>
                <a:cubicBezTo>
                  <a:pt x="2734742" y="3330723"/>
                  <a:pt x="2780088" y="3341606"/>
                  <a:pt x="2833414" y="3341606"/>
                </a:cubicBezTo>
                <a:cubicBezTo>
                  <a:pt x="2863162" y="3341606"/>
                  <a:pt x="2889100" y="3337887"/>
                  <a:pt x="2911229" y="3330451"/>
                </a:cubicBezTo>
                <a:cubicBezTo>
                  <a:pt x="2933357" y="3323014"/>
                  <a:pt x="2956846" y="3310045"/>
                  <a:pt x="2981697" y="3291544"/>
                </a:cubicBezTo>
                <a:cubicBezTo>
                  <a:pt x="3006546" y="3273043"/>
                  <a:pt x="3032212" y="3248012"/>
                  <a:pt x="3058694" y="3216451"/>
                </a:cubicBezTo>
                <a:lnTo>
                  <a:pt x="3023868" y="3188155"/>
                </a:lnTo>
                <a:cubicBezTo>
                  <a:pt x="2986140" y="3226608"/>
                  <a:pt x="2954035" y="3252455"/>
                  <a:pt x="2927553" y="3265697"/>
                </a:cubicBezTo>
                <a:cubicBezTo>
                  <a:pt x="2901071" y="3278938"/>
                  <a:pt x="2873682" y="3285558"/>
                  <a:pt x="2845386" y="3285558"/>
                </a:cubicBezTo>
                <a:cubicBezTo>
                  <a:pt x="2812011" y="3285558"/>
                  <a:pt x="2782173" y="3277107"/>
                  <a:pt x="2755873" y="3260204"/>
                </a:cubicBezTo>
                <a:cubicBezTo>
                  <a:pt x="2729572" y="3243301"/>
                  <a:pt x="2708441" y="3216947"/>
                  <a:pt x="2692479" y="3181140"/>
                </a:cubicBezTo>
                <a:cubicBezTo>
                  <a:pt x="2676517" y="3145334"/>
                  <a:pt x="2668536" y="3104531"/>
                  <a:pt x="2668536" y="3058731"/>
                </a:cubicBezTo>
                <a:cubicBezTo>
                  <a:pt x="2668536" y="3050002"/>
                  <a:pt x="2669081" y="3036733"/>
                  <a:pt x="2670169" y="3018923"/>
                </a:cubicBezTo>
                <a:lnTo>
                  <a:pt x="3054885" y="3018923"/>
                </a:lnTo>
                <a:cubicBezTo>
                  <a:pt x="3054159" y="2989607"/>
                  <a:pt x="3051257" y="2965721"/>
                  <a:pt x="3046179" y="2947265"/>
                </a:cubicBezTo>
                <a:cubicBezTo>
                  <a:pt x="3037109" y="2915778"/>
                  <a:pt x="3022599" y="2887821"/>
                  <a:pt x="3002647" y="2863393"/>
                </a:cubicBezTo>
                <a:cubicBezTo>
                  <a:pt x="2982694" y="2838966"/>
                  <a:pt x="2958389" y="2820690"/>
                  <a:pt x="2929730" y="2808566"/>
                </a:cubicBezTo>
                <a:cubicBezTo>
                  <a:pt x="2901071" y="2796441"/>
                  <a:pt x="2867333" y="2790379"/>
                  <a:pt x="2828517" y="2790379"/>
                </a:cubicBezTo>
                <a:close/>
                <a:moveTo>
                  <a:pt x="2213746" y="2790379"/>
                </a:moveTo>
                <a:cubicBezTo>
                  <a:pt x="2161507" y="2790379"/>
                  <a:pt x="2114800" y="2801897"/>
                  <a:pt x="2073626" y="2824933"/>
                </a:cubicBezTo>
                <a:cubicBezTo>
                  <a:pt x="2032452" y="2847969"/>
                  <a:pt x="2000437" y="2880436"/>
                  <a:pt x="1977583" y="2922336"/>
                </a:cubicBezTo>
                <a:cubicBezTo>
                  <a:pt x="1954729" y="2964236"/>
                  <a:pt x="1943301" y="3012212"/>
                  <a:pt x="1943301" y="3066265"/>
                </a:cubicBezTo>
                <a:cubicBezTo>
                  <a:pt x="1943301" y="3140269"/>
                  <a:pt x="1965340" y="3204661"/>
                  <a:pt x="2009416" y="3259439"/>
                </a:cubicBezTo>
                <a:cubicBezTo>
                  <a:pt x="2053492" y="3314217"/>
                  <a:pt x="2119426" y="3341606"/>
                  <a:pt x="2207215" y="3341606"/>
                </a:cubicBezTo>
                <a:cubicBezTo>
                  <a:pt x="2262356" y="3341606"/>
                  <a:pt x="2309789" y="3330451"/>
                  <a:pt x="2349512" y="3308140"/>
                </a:cubicBezTo>
                <a:cubicBezTo>
                  <a:pt x="2389235" y="3285830"/>
                  <a:pt x="2420614" y="3253453"/>
                  <a:pt x="2443650" y="3211009"/>
                </a:cubicBezTo>
                <a:cubicBezTo>
                  <a:pt x="2466686" y="3168565"/>
                  <a:pt x="2478204" y="3120136"/>
                  <a:pt x="2478204" y="3065720"/>
                </a:cubicBezTo>
                <a:cubicBezTo>
                  <a:pt x="2478204" y="3011305"/>
                  <a:pt x="2466958" y="2962875"/>
                  <a:pt x="2444466" y="2920432"/>
                </a:cubicBezTo>
                <a:cubicBezTo>
                  <a:pt x="2421975" y="2877988"/>
                  <a:pt x="2391230" y="2845701"/>
                  <a:pt x="2352232" y="2823572"/>
                </a:cubicBezTo>
                <a:cubicBezTo>
                  <a:pt x="2313235" y="2801443"/>
                  <a:pt x="2267072" y="2790379"/>
                  <a:pt x="2213746" y="2790379"/>
                </a:cubicBezTo>
                <a:close/>
                <a:moveTo>
                  <a:pt x="1389186" y="2790379"/>
                </a:moveTo>
                <a:cubicBezTo>
                  <a:pt x="1364156" y="2807231"/>
                  <a:pt x="1341119" y="2819062"/>
                  <a:pt x="1320079" y="2825872"/>
                </a:cubicBezTo>
                <a:cubicBezTo>
                  <a:pt x="1299039" y="2832683"/>
                  <a:pt x="1274915" y="2836088"/>
                  <a:pt x="1247707" y="2836088"/>
                </a:cubicBezTo>
                <a:lnTo>
                  <a:pt x="1247707" y="2881253"/>
                </a:lnTo>
                <a:lnTo>
                  <a:pt x="1340757" y="2881253"/>
                </a:lnTo>
                <a:lnTo>
                  <a:pt x="1340757" y="3445539"/>
                </a:lnTo>
                <a:cubicBezTo>
                  <a:pt x="1340757" y="3477100"/>
                  <a:pt x="1339668" y="3495964"/>
                  <a:pt x="1337492" y="3502131"/>
                </a:cubicBezTo>
                <a:cubicBezTo>
                  <a:pt x="1333864" y="3510112"/>
                  <a:pt x="1328332" y="3516007"/>
                  <a:pt x="1320895" y="3519816"/>
                </a:cubicBezTo>
                <a:cubicBezTo>
                  <a:pt x="1313459" y="3523625"/>
                  <a:pt x="1297225" y="3525530"/>
                  <a:pt x="1272194" y="3525530"/>
                </a:cubicBezTo>
                <a:lnTo>
                  <a:pt x="1247707" y="3525530"/>
                </a:lnTo>
                <a:lnTo>
                  <a:pt x="1247707" y="3571238"/>
                </a:lnTo>
                <a:lnTo>
                  <a:pt x="1527946" y="3571238"/>
                </a:lnTo>
                <a:lnTo>
                  <a:pt x="1527946" y="3525530"/>
                </a:lnTo>
                <a:cubicBezTo>
                  <a:pt x="1492757" y="3525530"/>
                  <a:pt x="1472079" y="3524985"/>
                  <a:pt x="1465912" y="3523897"/>
                </a:cubicBezTo>
                <a:cubicBezTo>
                  <a:pt x="1457568" y="3522446"/>
                  <a:pt x="1450675" y="3519362"/>
                  <a:pt x="1445234" y="3514646"/>
                </a:cubicBezTo>
                <a:cubicBezTo>
                  <a:pt x="1439792" y="3509930"/>
                  <a:pt x="1436165" y="3504126"/>
                  <a:pt x="1434351" y="3497234"/>
                </a:cubicBezTo>
                <a:cubicBezTo>
                  <a:pt x="1432900" y="3492518"/>
                  <a:pt x="1432175" y="3476737"/>
                  <a:pt x="1432175" y="3449892"/>
                </a:cubicBezTo>
                <a:lnTo>
                  <a:pt x="1432175" y="3270866"/>
                </a:lnTo>
                <a:cubicBezTo>
                  <a:pt x="1461559" y="3295171"/>
                  <a:pt x="1487497" y="3312040"/>
                  <a:pt x="1509988" y="3321472"/>
                </a:cubicBezTo>
                <a:cubicBezTo>
                  <a:pt x="1541187" y="3334895"/>
                  <a:pt x="1574561" y="3341606"/>
                  <a:pt x="1610113" y="3341606"/>
                </a:cubicBezTo>
                <a:cubicBezTo>
                  <a:pt x="1681578" y="3341606"/>
                  <a:pt x="1739984" y="3316212"/>
                  <a:pt x="1785330" y="3265424"/>
                </a:cubicBezTo>
                <a:cubicBezTo>
                  <a:pt x="1835029" y="3210284"/>
                  <a:pt x="1859879" y="3139544"/>
                  <a:pt x="1859879" y="3053205"/>
                </a:cubicBezTo>
                <a:cubicBezTo>
                  <a:pt x="1859879" y="2975210"/>
                  <a:pt x="1838022" y="2911906"/>
                  <a:pt x="1794308" y="2863295"/>
                </a:cubicBezTo>
                <a:cubicBezTo>
                  <a:pt x="1750595" y="2814685"/>
                  <a:pt x="1697721" y="2790379"/>
                  <a:pt x="1635687" y="2790379"/>
                </a:cubicBezTo>
                <a:cubicBezTo>
                  <a:pt x="1605578" y="2790379"/>
                  <a:pt x="1575468" y="2796546"/>
                  <a:pt x="1545359" y="2808880"/>
                </a:cubicBezTo>
                <a:cubicBezTo>
                  <a:pt x="1515248" y="2821214"/>
                  <a:pt x="1477521" y="2845338"/>
                  <a:pt x="1432175" y="2881253"/>
                </a:cubicBezTo>
                <a:lnTo>
                  <a:pt x="1432175" y="2790379"/>
                </a:lnTo>
                <a:close/>
                <a:moveTo>
                  <a:pt x="3862445" y="2777319"/>
                </a:moveTo>
                <a:lnTo>
                  <a:pt x="3777557" y="2963420"/>
                </a:lnTo>
                <a:lnTo>
                  <a:pt x="3824898" y="2985730"/>
                </a:lnTo>
                <a:cubicBezTo>
                  <a:pt x="3845576" y="2940384"/>
                  <a:pt x="3868793" y="2907735"/>
                  <a:pt x="3894550" y="2887782"/>
                </a:cubicBezTo>
                <a:cubicBezTo>
                  <a:pt x="3920306" y="2867830"/>
                  <a:pt x="3956220" y="2857854"/>
                  <a:pt x="4002292" y="2857854"/>
                </a:cubicBezTo>
                <a:lnTo>
                  <a:pt x="4032765" y="2857854"/>
                </a:lnTo>
                <a:lnTo>
                  <a:pt x="4032765" y="3192389"/>
                </a:lnTo>
                <a:cubicBezTo>
                  <a:pt x="4032765" y="3226897"/>
                  <a:pt x="4031041" y="3248510"/>
                  <a:pt x="4027595" y="3257228"/>
                </a:cubicBezTo>
                <a:cubicBezTo>
                  <a:pt x="4024149" y="3265946"/>
                  <a:pt x="4017619" y="3272394"/>
                  <a:pt x="4008006" y="3276571"/>
                </a:cubicBezTo>
                <a:cubicBezTo>
                  <a:pt x="3998392" y="3280749"/>
                  <a:pt x="3980344" y="3282837"/>
                  <a:pt x="3953862" y="3282837"/>
                </a:cubicBezTo>
                <a:lnTo>
                  <a:pt x="3940259" y="3282837"/>
                </a:lnTo>
                <a:lnTo>
                  <a:pt x="3940259" y="3328546"/>
                </a:lnTo>
                <a:lnTo>
                  <a:pt x="4219409" y="3328546"/>
                </a:lnTo>
                <a:lnTo>
                  <a:pt x="4219409" y="3282837"/>
                </a:lnTo>
                <a:lnTo>
                  <a:pt x="4205805" y="3282837"/>
                </a:lnTo>
                <a:cubicBezTo>
                  <a:pt x="4178597" y="3282837"/>
                  <a:pt x="4160096" y="3280477"/>
                  <a:pt x="4150302" y="3275755"/>
                </a:cubicBezTo>
                <a:cubicBezTo>
                  <a:pt x="4140507" y="3271033"/>
                  <a:pt x="4134158" y="3264495"/>
                  <a:pt x="4131256" y="3256140"/>
                </a:cubicBezTo>
                <a:cubicBezTo>
                  <a:pt x="4128354" y="3247785"/>
                  <a:pt x="4126903" y="3226535"/>
                  <a:pt x="4126903" y="3192389"/>
                </a:cubicBezTo>
                <a:lnTo>
                  <a:pt x="4126903" y="2857854"/>
                </a:lnTo>
                <a:lnTo>
                  <a:pt x="4157376" y="2857854"/>
                </a:lnTo>
                <a:cubicBezTo>
                  <a:pt x="4201633" y="2857854"/>
                  <a:pt x="4236640" y="2867195"/>
                  <a:pt x="4262397" y="2885878"/>
                </a:cubicBezTo>
                <a:cubicBezTo>
                  <a:pt x="4288154" y="2904561"/>
                  <a:pt x="4312278" y="2937844"/>
                  <a:pt x="4334769" y="2985730"/>
                </a:cubicBezTo>
                <a:lnTo>
                  <a:pt x="4382111" y="2963420"/>
                </a:lnTo>
                <a:lnTo>
                  <a:pt x="4297223" y="2777319"/>
                </a:lnTo>
                <a:lnTo>
                  <a:pt x="4259676" y="2777319"/>
                </a:lnTo>
                <a:lnTo>
                  <a:pt x="4255323" y="2803439"/>
                </a:lnTo>
                <a:lnTo>
                  <a:pt x="3903800" y="2803439"/>
                </a:lnTo>
                <a:lnTo>
                  <a:pt x="3899991" y="2777319"/>
                </a:lnTo>
                <a:close/>
                <a:moveTo>
                  <a:pt x="398889" y="2569453"/>
                </a:moveTo>
                <a:lnTo>
                  <a:pt x="398889" y="2615162"/>
                </a:lnTo>
                <a:lnTo>
                  <a:pt x="429361" y="2615162"/>
                </a:lnTo>
                <a:cubicBezTo>
                  <a:pt x="454755" y="2615162"/>
                  <a:pt x="471805" y="2619885"/>
                  <a:pt x="480512" y="2629331"/>
                </a:cubicBezTo>
                <a:cubicBezTo>
                  <a:pt x="489218" y="2638777"/>
                  <a:pt x="493571" y="2659309"/>
                  <a:pt x="493571" y="2690927"/>
                </a:cubicBezTo>
                <a:lnTo>
                  <a:pt x="493571" y="3214708"/>
                </a:lnTo>
                <a:cubicBezTo>
                  <a:pt x="493571" y="3246682"/>
                  <a:pt x="488946" y="3266031"/>
                  <a:pt x="479695" y="3272754"/>
                </a:cubicBezTo>
                <a:cubicBezTo>
                  <a:pt x="470445" y="3279476"/>
                  <a:pt x="449676" y="3282837"/>
                  <a:pt x="417390" y="3282837"/>
                </a:cubicBezTo>
                <a:lnTo>
                  <a:pt x="398889" y="3282837"/>
                </a:lnTo>
                <a:lnTo>
                  <a:pt x="398889" y="3328546"/>
                </a:lnTo>
                <a:lnTo>
                  <a:pt x="691643" y="3328546"/>
                </a:lnTo>
                <a:lnTo>
                  <a:pt x="691643" y="3282837"/>
                </a:lnTo>
                <a:lnTo>
                  <a:pt x="671509" y="3282837"/>
                </a:lnTo>
                <a:cubicBezTo>
                  <a:pt x="636684" y="3282837"/>
                  <a:pt x="615371" y="3279023"/>
                  <a:pt x="607571" y="3271393"/>
                </a:cubicBezTo>
                <a:cubicBezTo>
                  <a:pt x="599772" y="3263764"/>
                  <a:pt x="595872" y="3242870"/>
                  <a:pt x="595872" y="3208714"/>
                </a:cubicBezTo>
                <a:lnTo>
                  <a:pt x="595872" y="2627678"/>
                </a:lnTo>
                <a:lnTo>
                  <a:pt x="977867" y="2627678"/>
                </a:lnTo>
                <a:lnTo>
                  <a:pt x="977867" y="3202167"/>
                </a:lnTo>
                <a:cubicBezTo>
                  <a:pt x="977867" y="3234873"/>
                  <a:pt x="976688" y="3254859"/>
                  <a:pt x="974331" y="3262126"/>
                </a:cubicBezTo>
                <a:cubicBezTo>
                  <a:pt x="971972" y="3269392"/>
                  <a:pt x="966440" y="3274661"/>
                  <a:pt x="957734" y="3277931"/>
                </a:cubicBezTo>
                <a:cubicBezTo>
                  <a:pt x="949028" y="3281202"/>
                  <a:pt x="931251" y="3282837"/>
                  <a:pt x="904407" y="3282837"/>
                </a:cubicBezTo>
                <a:lnTo>
                  <a:pt x="883185" y="3282837"/>
                </a:lnTo>
                <a:lnTo>
                  <a:pt x="883185" y="3328546"/>
                </a:lnTo>
                <a:lnTo>
                  <a:pt x="1173218" y="3328546"/>
                </a:lnTo>
                <a:lnTo>
                  <a:pt x="1173218" y="3282837"/>
                </a:lnTo>
                <a:lnTo>
                  <a:pt x="1156894" y="3282837"/>
                </a:lnTo>
                <a:cubicBezTo>
                  <a:pt x="1121705" y="3282837"/>
                  <a:pt x="1100302" y="3279113"/>
                  <a:pt x="1092684" y="3271665"/>
                </a:cubicBezTo>
                <a:cubicBezTo>
                  <a:pt x="1085066" y="3264217"/>
                  <a:pt x="1081256" y="3243233"/>
                  <a:pt x="1081256" y="3208714"/>
                </a:cubicBezTo>
                <a:lnTo>
                  <a:pt x="1081256" y="2690927"/>
                </a:lnTo>
                <a:cubicBezTo>
                  <a:pt x="1081256" y="2660040"/>
                  <a:pt x="1085428" y="2639691"/>
                  <a:pt x="1093772" y="2629879"/>
                </a:cubicBezTo>
                <a:cubicBezTo>
                  <a:pt x="1102116" y="2620068"/>
                  <a:pt x="1119891" y="2615162"/>
                  <a:pt x="1147099" y="2615162"/>
                </a:cubicBezTo>
                <a:lnTo>
                  <a:pt x="1173218" y="2615162"/>
                </a:lnTo>
                <a:lnTo>
                  <a:pt x="1173218" y="2569453"/>
                </a:lnTo>
                <a:close/>
                <a:moveTo>
                  <a:pt x="0" y="0"/>
                </a:moveTo>
                <a:lnTo>
                  <a:pt x="4391025" y="0"/>
                </a:lnTo>
                <a:lnTo>
                  <a:pt x="4391025" y="4013114"/>
                </a:lnTo>
                <a:lnTo>
                  <a:pt x="4329723" y="4013114"/>
                </a:lnTo>
                <a:lnTo>
                  <a:pt x="4329723" y="4058823"/>
                </a:lnTo>
                <a:lnTo>
                  <a:pt x="4343327" y="4058823"/>
                </a:lnTo>
                <a:cubicBezTo>
                  <a:pt x="4356931" y="4058823"/>
                  <a:pt x="4368358" y="4059413"/>
                  <a:pt x="4377609" y="4060593"/>
                </a:cubicBezTo>
                <a:lnTo>
                  <a:pt x="4391025" y="4063951"/>
                </a:lnTo>
                <a:lnTo>
                  <a:pt x="4391025" y="4487753"/>
                </a:lnTo>
                <a:lnTo>
                  <a:pt x="4376792" y="4490946"/>
                </a:lnTo>
                <a:cubicBezTo>
                  <a:pt x="4367723" y="4491990"/>
                  <a:pt x="4356568" y="4492512"/>
                  <a:pt x="4343327" y="4492512"/>
                </a:cubicBezTo>
                <a:lnTo>
                  <a:pt x="4329723" y="4492512"/>
                </a:lnTo>
                <a:lnTo>
                  <a:pt x="4329723" y="4538221"/>
                </a:lnTo>
                <a:lnTo>
                  <a:pt x="4391025" y="4538221"/>
                </a:lnTo>
                <a:lnTo>
                  <a:pt x="4391025" y="6424255"/>
                </a:lnTo>
                <a:lnTo>
                  <a:pt x="0" y="6424255"/>
                </a:lnTo>
                <a:close/>
              </a:path>
            </a:pathLst>
          </a:custGeom>
        </p:spPr>
      </p:pic>
      <p:sp>
        <p:nvSpPr>
          <p:cNvPr id="2" name="Дата 1">
            <a:extLst>
              <a:ext uri="{FF2B5EF4-FFF2-40B4-BE49-F238E27FC236}">
                <a16:creationId xmlns:a16="http://schemas.microsoft.com/office/drawing/2014/main" id="{890E9516-535B-4C5A-B7FC-6A7647F61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2354964-5ECC-4536-82F9-694FBD3F65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429" b="99643" l="9739" r="97981">
                        <a14:foregroundMark x1="55385" y1="69236" x2="55167" y2="84729"/>
                        <a14:foregroundMark x1="68273" y1="71090" x2="68386" y2="70865"/>
                        <a14:foregroundMark x1="62940" y1="81691" x2="67262" y2="73098"/>
                        <a14:foregroundMark x1="40534" y1="99434" x2="40499" y2="99643"/>
                        <a14:foregroundMark x1="36768" y1="87804" x2="36686" y2="88213"/>
                        <a14:foregroundMark x1="19596" y1="81071" x2="19596" y2="81071"/>
                        <a14:foregroundMark x1="20784" y1="81250" x2="20784" y2="81250"/>
                        <a14:foregroundMark x1="19834" y1="81607" x2="19834" y2="81607"/>
                        <a14:foregroundMark x1="27847" y1="74157" x2="24466" y2="76429"/>
                        <a14:foregroundMark x1="30048" y1="72679" x2="28670" y2="73605"/>
                        <a14:foregroundMark x1="26010" y1="75536" x2="23040" y2="76607"/>
                        <a14:foregroundMark x1="31948" y1="72321" x2="34086" y2="72857"/>
                        <a14:foregroundMark x1="48100" y1="82321" x2="49406" y2="83036"/>
                        <a14:foregroundMark x1="69240" y1="82321" x2="68527" y2="83214"/>
                        <a14:foregroundMark x1="79097" y1="80714" x2="78741" y2="81429"/>
                        <a14:foregroundMark x1="78504" y1="79286" x2="78504" y2="81429"/>
                        <a14:foregroundMark x1="69477" y1="83393" x2="70190" y2="83571"/>
                        <a14:foregroundMark x1="78979" y1="82679" x2="78860" y2="82679"/>
                        <a14:foregroundMark x1="65202" y1="85000" x2="63064" y2="84821"/>
                        <a14:foregroundMark x1="64489" y1="85179" x2="58789" y2="84643"/>
                        <a14:foregroundMark x1="55242" y1="84553" x2="50119" y2="84464"/>
                        <a14:foregroundMark x1="60451" y1="84643" x2="55596" y2="84559"/>
                        <a14:foregroundMark x1="53444" y1="84464" x2="46793" y2="84107"/>
                        <a14:foregroundMark x1="46793" y1="84107" x2="38124" y2="83929"/>
                        <a14:foregroundMark x1="64964" y1="83750" x2="61995" y2="84107"/>
                        <a14:foregroundMark x1="64727" y1="84821" x2="66508" y2="84286"/>
                        <a14:foregroundMark x1="66627" y1="84821" x2="66983" y2="85536"/>
                        <a14:foregroundMark x1="69121" y1="84464" x2="77672" y2="83571"/>
                        <a14:foregroundMark x1="77672" y1="83571" x2="77672" y2="83571"/>
                        <a14:foregroundMark x1="76960" y1="83571" x2="77910" y2="82857"/>
                        <a14:foregroundMark x1="78385" y1="82857" x2="78147" y2="83929"/>
                        <a14:foregroundMark x1="66865" y1="85179" x2="67458" y2="85357"/>
                        <a14:foregroundMark x1="65855" y1="70357" x2="66033" y2="70893"/>
                        <a14:foregroundMark x1="65677" y1="69821" x2="65855" y2="70357"/>
                        <a14:foregroundMark x1="67815" y1="71071" x2="67933" y2="71071"/>
                        <a14:backgroundMark x1="25297" y1="28571" x2="38482" y2="21451"/>
                        <a14:backgroundMark x1="35154" y1="25179" x2="36653" y2="24735"/>
                        <a14:backgroundMark x1="8432" y1="51607" x2="8432" y2="57679"/>
                        <a14:backgroundMark x1="9620" y1="53036" x2="10570" y2="58571"/>
                        <a14:backgroundMark x1="12945" y1="47143" x2="13420" y2="69464"/>
                        <a14:backgroundMark x1="16746" y1="68750" x2="17221" y2="71964"/>
                        <a14:backgroundMark x1="20071" y1="70179" x2="23397" y2="65893"/>
                        <a14:backgroundMark x1="22090" y1="64286" x2="18290" y2="63929"/>
                        <a14:backgroundMark x1="29335" y1="65179" x2="29335" y2="65179"/>
                        <a14:backgroundMark x1="30523" y1="70000" x2="30523" y2="70000"/>
                        <a14:backgroundMark x1="27435" y1="55536" x2="27435" y2="55536"/>
                        <a14:backgroundMark x1="27553" y1="58929" x2="25297" y2="45179"/>
                        <a14:backgroundMark x1="32304" y1="58929" x2="32542" y2="40714"/>
                        <a14:backgroundMark x1="27197" y1="71429" x2="26485" y2="72143"/>
                        <a14:backgroundMark x1="34798" y1="41786" x2="39074" y2="48571"/>
                        <a14:backgroundMark x1="39074" y1="48571" x2="48694" y2="56429"/>
                        <a14:backgroundMark x1="48694" y1="56429" x2="48694" y2="56429"/>
                        <a14:backgroundMark x1="36223" y1="38750" x2="68527" y2="25536"/>
                        <a14:backgroundMark x1="68527" y1="25536" x2="36223" y2="28393"/>
                        <a14:backgroundMark x1="36223" y1="28393" x2="71615" y2="28214"/>
                        <a14:backgroundMark x1="71615" y1="28214" x2="80641" y2="12143"/>
                        <a14:backgroundMark x1="80641" y1="12143" x2="42755" y2="13214"/>
                        <a14:backgroundMark x1="42755" y1="13214" x2="52613" y2="30179"/>
                        <a14:backgroundMark x1="52613" y1="30179" x2="61283" y2="32321"/>
                        <a14:backgroundMark x1="28979" y1="43214" x2="83729" y2="28214"/>
                        <a14:backgroundMark x1="83729" y1="28214" x2="96675" y2="6250"/>
                        <a14:backgroundMark x1="96675" y1="6250" x2="97268" y2="3214"/>
                        <a14:backgroundMark x1="37648" y1="1607" x2="22447" y2="43571"/>
                        <a14:backgroundMark x1="22447" y1="43571" x2="76603" y2="48750"/>
                        <a14:backgroundMark x1="76603" y1="48750" x2="92874" y2="15357"/>
                        <a14:backgroundMark x1="92874" y1="15357" x2="89549" y2="357"/>
                        <a14:backgroundMark x1="89549" y1="357" x2="89549" y2="357"/>
                        <a14:backgroundMark x1="33017" y1="9107" x2="25891" y2="39643"/>
                        <a14:backgroundMark x1="25891" y1="39643" x2="43112" y2="43214"/>
                        <a14:backgroundMark x1="43112" y1="43214" x2="57720" y2="42857"/>
                        <a14:backgroundMark x1="57720" y1="42857" x2="67221" y2="19464"/>
                        <a14:backgroundMark x1="67221" y1="19464" x2="66983" y2="9286"/>
                        <a14:backgroundMark x1="66983" y1="9286" x2="46675" y2="3214"/>
                        <a14:backgroundMark x1="46675" y1="3214" x2="25653" y2="3036"/>
                        <a14:backgroundMark x1="38955" y1="7679" x2="26485" y2="36250"/>
                        <a14:backgroundMark x1="26485" y1="36250" x2="46556" y2="39821"/>
                        <a14:backgroundMark x1="46556" y1="39821" x2="65321" y2="37500"/>
                        <a14:backgroundMark x1="65321" y1="37500" x2="70190" y2="18929"/>
                        <a14:backgroundMark x1="70190" y1="18929" x2="64014" y2="12857"/>
                        <a14:backgroundMark x1="64014" y1="12857" x2="38480" y2="8571"/>
                        <a14:backgroundMark x1="40618" y1="10536" x2="44181" y2="16250"/>
                        <a14:backgroundMark x1="44181" y1="16429" x2="36936" y2="28929"/>
                        <a14:backgroundMark x1="41211" y1="16607" x2="38836" y2="17857"/>
                        <a14:backgroundMark x1="39074" y1="15714" x2="43349" y2="20893"/>
                        <a14:backgroundMark x1="43349" y1="20893" x2="40855" y2="32500"/>
                        <a14:backgroundMark x1="40855" y1="32500" x2="34204" y2="33929"/>
                        <a14:backgroundMark x1="34204" y1="33929" x2="40499" y2="32500"/>
                        <a14:backgroundMark x1="40499" y1="32500" x2="54038" y2="22500"/>
                        <a14:backgroundMark x1="54038" y1="22500" x2="58670" y2="13750"/>
                        <a14:backgroundMark x1="58670" y1="13750" x2="66271" y2="6250"/>
                        <a14:backgroundMark x1="66271" y1="6250" x2="46200" y2="8214"/>
                        <a14:backgroundMark x1="46200" y1="8214" x2="52850" y2="4107"/>
                        <a14:backgroundMark x1="52850" y1="4107" x2="67102" y2="2679"/>
                        <a14:backgroundMark x1="67102" y1="2679" x2="64252" y2="6607"/>
                        <a14:backgroundMark x1="44418" y1="5893" x2="42874" y2="7679"/>
                        <a14:backgroundMark x1="43943" y1="21429" x2="46793" y2="25714"/>
                        <a14:backgroundMark x1="50356" y1="20000" x2="53919" y2="18036"/>
                        <a14:backgroundMark x1="56532" y1="17143" x2="55938" y2="16964"/>
                        <a14:backgroundMark x1="52494" y1="18393" x2="48575" y2="19107"/>
                        <a14:backgroundMark x1="56532" y1="16250" x2="55107" y2="16786"/>
                        <a14:backgroundMark x1="55819" y1="20000" x2="56770" y2="24821"/>
                        <a14:backgroundMark x1="59976" y1="15893" x2="59501" y2="22500"/>
                        <a14:backgroundMark x1="61876" y1="18750" x2="58076" y2="24821"/>
                        <a14:backgroundMark x1="73040" y1="20357" x2="62827" y2="19107"/>
                        <a14:backgroundMark x1="62827" y1="19107" x2="64014" y2="16786"/>
                        <a14:backgroundMark x1="61876" y1="14286" x2="57482" y2="18393"/>
                        <a14:backgroundMark x1="57482" y1="18393" x2="57720" y2="18393"/>
                        <a14:backgroundMark x1="62708" y1="16250" x2="57720" y2="16607"/>
                        <a14:backgroundMark x1="58195" y1="11607" x2="63539" y2="10714"/>
                        <a14:backgroundMark x1="66508" y1="4464" x2="73159" y2="2143"/>
                        <a14:backgroundMark x1="73278" y1="6429" x2="80048" y2="7500"/>
                        <a14:backgroundMark x1="78860" y1="11964" x2="79454" y2="20714"/>
                        <a14:backgroundMark x1="79691" y1="16964" x2="80523" y2="18750"/>
                        <a14:backgroundMark x1="81235" y1="18750" x2="71140" y2="22857"/>
                        <a14:backgroundMark x1="83135" y1="21250" x2="66983" y2="21607"/>
                        <a14:backgroundMark x1="67696" y1="24107" x2="73872" y2="22679"/>
                        <a14:backgroundMark x1="68884" y1="22857" x2="81829" y2="21786"/>
                        <a14:backgroundMark x1="80523" y1="18929" x2="82660" y2="17857"/>
                        <a14:backgroundMark x1="81591" y1="20893" x2="82898" y2="20714"/>
                        <a14:backgroundMark x1="81591" y1="18929" x2="82423" y2="20536"/>
                        <a14:backgroundMark x1="76841" y1="5357" x2="78860" y2="4821"/>
                        <a14:backgroundMark x1="78029" y1="3929" x2="80166" y2="3571"/>
                        <a14:backgroundMark x1="94774" y1="5893" x2="97031" y2="8571"/>
                        <a14:backgroundMark x1="99644" y1="3393" x2="90855" y2="1964"/>
                        <a14:backgroundMark x1="98694" y1="12500" x2="99644" y2="35357"/>
                        <a14:backgroundMark x1="97268" y1="15357" x2="96556" y2="10714"/>
                        <a14:backgroundMark x1="98100" y1="10714" x2="96200" y2="12143"/>
                        <a14:backgroundMark x1="97150" y1="6964" x2="97031" y2="13036"/>
                        <a14:backgroundMark x1="96437" y1="14643" x2="94418" y2="39643"/>
                        <a14:backgroundMark x1="94062" y1="31250" x2="90143" y2="40357"/>
                        <a14:backgroundMark x1="90143" y1="40357" x2="88005" y2="50357"/>
                        <a14:backgroundMark x1="90618" y1="32143" x2="86342" y2="35714"/>
                        <a14:backgroundMark x1="91924" y1="28571" x2="94537" y2="20536"/>
                        <a14:backgroundMark x1="88717" y1="27679" x2="95249" y2="22321"/>
                        <a14:backgroundMark x1="90974" y1="27143" x2="88717" y2="31071"/>
                        <a14:backgroundMark x1="95606" y1="19643" x2="92637" y2="22679"/>
                        <a14:backgroundMark x1="90143" y1="62857" x2="84917" y2="86250"/>
                        <a14:backgroundMark x1="89192" y1="80893" x2="91093" y2="90000"/>
                        <a14:backgroundMark x1="91093" y1="90000" x2="92043" y2="84821"/>
                        <a14:backgroundMark x1="89905" y1="69464" x2="98812" y2="97321"/>
                        <a14:backgroundMark x1="93824" y1="73214" x2="97506" y2="83214"/>
                        <a14:backgroundMark x1="93705" y1="90714" x2="89192" y2="98571"/>
                        <a14:backgroundMark x1="96675" y1="97679" x2="96912" y2="97500"/>
                        <a14:backgroundMark x1="83610" y1="87143" x2="27197" y2="93929"/>
                        <a14:backgroundMark x1="49050" y1="93929" x2="38836" y2="97143"/>
                        <a14:backgroundMark x1="54038" y1="94643" x2="60570" y2="94643"/>
                        <a14:backgroundMark x1="71140" y1="94821" x2="77672" y2="93036"/>
                        <a14:backgroundMark x1="79929" y1="93036" x2="77435" y2="97500"/>
                        <a14:backgroundMark x1="89074" y1="89643" x2="93824" y2="92857"/>
                        <a14:backgroundMark x1="93824" y1="92857" x2="94062" y2="99107"/>
                        <a14:backgroundMark x1="86223" y1="85714" x2="89786" y2="88036"/>
                        <a14:backgroundMark x1="85154" y1="87321" x2="83373" y2="87857"/>
                        <a14:backgroundMark x1="78147" y1="91071" x2="79691" y2="90714"/>
                        <a14:backgroundMark x1="76603" y1="91250" x2="75416" y2="91250"/>
                        <a14:backgroundMark x1="79810" y1="90357" x2="80048" y2="90714"/>
                        <a14:backgroundMark x1="83254" y1="69643" x2="82185" y2="52500"/>
                        <a14:backgroundMark x1="76960" y1="61964" x2="68884" y2="53393"/>
                        <a14:backgroundMark x1="78741" y1="57857" x2="78860" y2="56607"/>
                        <a14:backgroundMark x1="75653" y1="57500" x2="75772" y2="54464"/>
                        <a14:backgroundMark x1="76841" y1="54464" x2="79335" y2="53929"/>
                        <a14:backgroundMark x1="77316" y1="54643" x2="77197" y2="51786"/>
                        <a14:backgroundMark x1="77078" y1="53750" x2="77078" y2="53750"/>
                        <a14:backgroundMark x1="78385" y1="53571" x2="79572" y2="52321"/>
                        <a14:backgroundMark x1="78741" y1="51964" x2="78385" y2="51964"/>
                        <a14:backgroundMark x1="77791" y1="52143" x2="77197" y2="52857"/>
                        <a14:backgroundMark x1="76841" y1="53750" x2="76366" y2="54643"/>
                        <a14:backgroundMark x1="76128" y1="55357" x2="76128" y2="55357"/>
                        <a14:backgroundMark x1="76128" y1="55714" x2="74941" y2="57143"/>
                        <a14:backgroundMark x1="74703" y1="57321" x2="74466" y2="58036"/>
                        <a14:backgroundMark x1="74466" y1="58036" x2="75416" y2="58214"/>
                        <a14:backgroundMark x1="75653" y1="58214" x2="76485" y2="58214"/>
                        <a14:backgroundMark x1="77553" y1="55536" x2="78504" y2="53750"/>
                        <a14:backgroundMark x1="79216" y1="51429" x2="76366" y2="55536"/>
                        <a14:backgroundMark x1="76485" y1="54464" x2="78979" y2="48036"/>
                        <a14:backgroundMark x1="79810" y1="47321" x2="82423" y2="43214"/>
                        <a14:backgroundMark x1="84086" y1="44821" x2="83967" y2="40179"/>
                        <a14:backgroundMark x1="84442" y1="40357" x2="84442" y2="35357"/>
                        <a14:backgroundMark x1="85867" y1="37143" x2="82779" y2="40714"/>
                        <a14:backgroundMark x1="85154" y1="41071" x2="80760" y2="46429"/>
                        <a14:backgroundMark x1="79572" y1="50000" x2="77791" y2="52857"/>
                        <a14:backgroundMark x1="82185" y1="44643" x2="85986" y2="33214"/>
                        <a14:backgroundMark x1="86342" y1="36429" x2="85629" y2="39643"/>
                        <a14:backgroundMark x1="85392" y1="34464" x2="86342" y2="41071"/>
                        <a14:backgroundMark x1="77078" y1="30000" x2="74109" y2="29821"/>
                        <a14:backgroundMark x1="75534" y1="28214" x2="77672" y2="25714"/>
                        <a14:backgroundMark x1="78385" y1="26429" x2="75297" y2="28393"/>
                        <a14:backgroundMark x1="78029" y1="27679" x2="80523" y2="24286"/>
                        <a14:backgroundMark x1="85748" y1="18571" x2="82542" y2="21429"/>
                        <a14:backgroundMark x1="86223" y1="20357" x2="79454" y2="20536"/>
                        <a14:backgroundMark x1="35986" y1="60179" x2="55582" y2="57321"/>
                        <a14:backgroundMark x1="55463" y1="59286" x2="71496" y2="56429"/>
                        <a14:backgroundMark x1="59976" y1="60357" x2="50713" y2="62679"/>
                        <a14:backgroundMark x1="57245" y1="59464" x2="53325" y2="49286"/>
                        <a14:backgroundMark x1="55226" y1="51607" x2="56413" y2="53214"/>
                        <a14:backgroundMark x1="55463" y1="51250" x2="55344" y2="54464"/>
                        <a14:backgroundMark x1="55701" y1="49821" x2="54869" y2="58571"/>
                        <a14:backgroundMark x1="54869" y1="58571" x2="57245" y2="63214"/>
                        <a14:backgroundMark x1="55819" y1="52500" x2="55107" y2="48929"/>
                        <a14:backgroundMark x1="56176" y1="48750" x2="56651" y2="51071"/>
                        <a14:backgroundMark x1="37530" y1="39643" x2="33373" y2="33929"/>
                        <a14:backgroundMark x1="33373" y1="33929" x2="34323" y2="35536"/>
                        <a14:backgroundMark x1="31116" y1="68036" x2="29335" y2="70714"/>
                        <a14:backgroundMark x1="30166" y1="69643" x2="26010" y2="70179"/>
                        <a14:backgroundMark x1="34679" y1="69464" x2="32542" y2="69286"/>
                        <a14:backgroundMark x1="37530" y1="68929" x2="41449" y2="68571"/>
                        <a14:backgroundMark x1="42399" y1="69464" x2="46793" y2="68214"/>
                        <a14:backgroundMark x1="36461" y1="68929" x2="37530" y2="68929"/>
                        <a14:backgroundMark x1="50594" y1="66786" x2="68290" y2="66429"/>
                        <a14:backgroundMark x1="68290" y1="66429" x2="77435" y2="66429"/>
                        <a14:backgroundMark x1="74109" y1="63214" x2="72209" y2="64286"/>
                        <a14:backgroundMark x1="73872" y1="62143" x2="72684" y2="60714"/>
                        <a14:backgroundMark x1="76603" y1="69286" x2="78741" y2="69464"/>
                        <a14:backgroundMark x1="69477" y1="91964" x2="65083" y2="93571"/>
                        <a14:backgroundMark x1="55582" y1="88750" x2="54869" y2="87500"/>
                        <a14:backgroundMark x1="55233" y1="87102" x2="55344" y2="87857"/>
                        <a14:backgroundMark x1="45067" y1="86618" x2="40143" y2="88036"/>
                        <a14:backgroundMark x1="45368" y1="87321" x2="46437" y2="87500"/>
                        <a14:backgroundMark x1="35629" y1="85357" x2="33848" y2="87321"/>
                        <a14:backgroundMark x1="35748" y1="88393" x2="35273" y2="92500"/>
                        <a14:backgroundMark x1="36698" y1="88214" x2="36580" y2="91071"/>
                        <a14:backgroundMark x1="35629" y1="96071" x2="35273" y2="95536"/>
                        <a14:backgroundMark x1="37173" y1="88393" x2="37055" y2="88036"/>
                        <a14:backgroundMark x1="35392" y1="96429" x2="35629" y2="95536"/>
                        <a14:backgroundMark x1="36936" y1="88214" x2="38005" y2="87143"/>
                        <a14:backgroundMark x1="55226" y1="97857" x2="55107" y2="97679"/>
                        <a14:backgroundMark x1="36817" y1="87679" x2="36817" y2="87679"/>
                        <a14:backgroundMark x1="35154" y1="96250" x2="35154" y2="96250"/>
                        <a14:backgroundMark x1="35036" y1="96250" x2="35036" y2="96071"/>
                        <a14:backgroundMark x1="35036" y1="95714" x2="35036" y2="95714"/>
                        <a14:backgroundMark x1="83254" y1="75714" x2="84917" y2="77143"/>
                        <a14:backgroundMark x1="85392" y1="76250" x2="81354" y2="75893"/>
                        <a14:backgroundMark x1="74198" y1="86418" x2="73872" y2="86786"/>
                        <a14:backgroundMark x1="67458" y1="85893" x2="67458" y2="85893"/>
                        <a14:backgroundMark x1="75534" y1="46071" x2="80760" y2="49286"/>
                        <a14:backgroundMark x1="80760" y1="49286" x2="78385" y2="49286"/>
                        <a14:backgroundMark x1="90143" y1="83929" x2="92280" y2="84286"/>
                        <a14:backgroundMark x1="69002" y1="69464" x2="69002" y2="69464"/>
                        <a14:backgroundMark x1="68318" y1="69525" x2="68052" y2="69464"/>
                        <a14:backgroundMark x1="69596" y1="69821" x2="68534" y2="69575"/>
                        <a14:backgroundMark x1="67637" y1="70473" x2="66865" y2="70357"/>
                        <a14:backgroundMark x1="54751" y1="85714" x2="55107" y2="85714"/>
                        <a14:backgroundMark x1="66152" y1="68214" x2="66152" y2="68214"/>
                        <a14:backgroundMark x1="66271" y1="68750" x2="66271" y2="68750"/>
                        <a14:backgroundMark x1="68527" y1="70357" x2="68527" y2="70357"/>
                        <a14:backgroundMark x1="55107" y1="69107" x2="55463" y2="69107"/>
                        <a14:backgroundMark x1="55344" y1="69107" x2="55344" y2="69107"/>
                        <a14:backgroundMark x1="55344" y1="69286" x2="55463" y2="692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951" y="11291"/>
            <a:ext cx="9659325" cy="6424255"/>
          </a:xfrm>
          <a:prstGeom prst="rect">
            <a:avLst/>
          </a:prstGeom>
        </p:spPr>
      </p:pic>
      <p:pic>
        <p:nvPicPr>
          <p:cNvPr id="22" name="Объект 12">
            <a:extLst>
              <a:ext uri="{FF2B5EF4-FFF2-40B4-BE49-F238E27FC236}">
                <a16:creationId xmlns:a16="http://schemas.microsoft.com/office/drawing/2014/main" id="{9C8F0B8A-E7FF-489D-B7AB-78FD13CDF7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575" y="8715227"/>
            <a:ext cx="10058400" cy="3295946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19AECD3E-FEBE-46ED-B81E-F02F2DEC33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575" y="11292"/>
            <a:ext cx="9659325" cy="6424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22199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Прямоугольник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F4F27420-5B8C-481B-99EC-4BD4806E2827}"/>
              </a:ext>
            </a:extLst>
          </p:cNvPr>
          <p:cNvSpPr/>
          <p:nvPr/>
        </p:nvSpPr>
        <p:spPr>
          <a:xfrm>
            <a:off x="9337937" y="2286000"/>
            <a:ext cx="5781244" cy="578124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6734" y="2565247"/>
            <a:ext cx="4659266" cy="1198225"/>
          </a:xfrm>
        </p:spPr>
        <p:txBody>
          <a:bodyPr rtlCol="0" anchor="ctr">
            <a:no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ru-RU" sz="1800" b="0" i="0" u="none" strike="noStrike" dirty="0">
                <a:solidFill>
                  <a:srgbClr val="000000"/>
                </a:solidFill>
                <a:effectLst/>
              </a:rPr>
            </a:br>
            <a:br>
              <a:rPr lang="ru-RU" sz="1800" b="0" i="0" u="none" strike="noStrike" dirty="0">
                <a:solidFill>
                  <a:srgbClr val="000000"/>
                </a:solidFill>
                <a:effectLst/>
              </a:rPr>
            </a:br>
            <a:r>
              <a:rPr lang="ru-RU" sz="2400" b="0" u="sng" dirty="0">
                <a:solidFill>
                  <a:srgbClr val="000000"/>
                </a:solidFill>
                <a:effectLst/>
              </a:rPr>
              <a:t>Ожидаемый результат</a:t>
            </a:r>
            <a:br>
              <a:rPr lang="ru-RU" sz="1800" b="0" dirty="0">
                <a:effectLst/>
              </a:rPr>
            </a:br>
            <a:r>
              <a:rPr lang="ru-RU" sz="1800" b="0" i="0" u="none" strike="noStrike" dirty="0">
                <a:solidFill>
                  <a:srgbClr val="000000"/>
                </a:solidFill>
                <a:effectLst/>
              </a:rPr>
              <a:t>Веб приложение для автодилеров, </a:t>
            </a:r>
            <a:r>
              <a:rPr lang="ru-RU" sz="1800" dirty="0">
                <a:solidFill>
                  <a:srgbClr val="000000"/>
                </a:solidFill>
              </a:rPr>
              <a:t>которое используя модуль машинного обучения прогнозирует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</a:rPr>
              <a:t> цены </a:t>
            </a:r>
            <a:r>
              <a:rPr lang="ru-RU" sz="1800" dirty="0">
                <a:solidFill>
                  <a:srgbClr val="000000"/>
                </a:solidFill>
              </a:rPr>
              <a:t>на автомобили.</a:t>
            </a:r>
            <a:endParaRPr lang="ru" sz="1800" i="1" dirty="0">
              <a:solidFill>
                <a:srgbClr val="FFFFFF"/>
              </a:solidFill>
            </a:endParaRPr>
          </a:p>
        </p:txBody>
      </p:sp>
      <p:sp>
        <p:nvSpPr>
          <p:cNvPr id="49" name="Прямоугольник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ED85AC0A-209C-4CEE-8ADE-D7754E57DF29}"/>
              </a:ext>
            </a:extLst>
          </p:cNvPr>
          <p:cNvSpPr txBox="1">
            <a:spLocks/>
          </p:cNvSpPr>
          <p:nvPr/>
        </p:nvSpPr>
        <p:spPr>
          <a:xfrm>
            <a:off x="1634291" y="5314029"/>
            <a:ext cx="10058400" cy="8481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i="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br>
              <a:rPr lang="ru-RU" sz="1800" u="sng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ru-RU" sz="2400" i="1" u="sng" dirty="0">
                <a:solidFill>
                  <a:schemeClr val="bg1">
                    <a:lumMod val="85000"/>
                  </a:schemeClr>
                </a:solidFill>
              </a:rPr>
              <a:t>Гит-репозиторий проекта</a:t>
            </a:r>
            <a:r>
              <a:rPr lang="ru-RU" sz="2400" i="1" dirty="0">
                <a:solidFill>
                  <a:schemeClr val="bg1">
                    <a:lumMod val="85000"/>
                  </a:schemeClr>
                </a:solidFill>
              </a:rPr>
              <a:t>: </a:t>
            </a:r>
            <a:br>
              <a:rPr lang="en-US" sz="2400" i="1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sz="1800" dirty="0">
                <a:solidFill>
                  <a:schemeClr val="bg1">
                    <a:lumMod val="85000"/>
                  </a:schemeClr>
                </a:solidFill>
              </a:rPr>
              <a:t>https://github.com/Bataevk/Regression-of-Used-Car-Prices-by-bataevk</a:t>
            </a:r>
            <a:endParaRPr lang="ru" sz="1800" i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090AB0EC-97DD-4F31-921E-B931162C9D39}"/>
              </a:ext>
            </a:extLst>
          </p:cNvPr>
          <p:cNvSpPr/>
          <p:nvPr/>
        </p:nvSpPr>
        <p:spPr>
          <a:xfrm>
            <a:off x="673656" y="878507"/>
            <a:ext cx="637746" cy="637746"/>
          </a:xfrm>
          <a:prstGeom prst="ellipse">
            <a:avLst/>
          </a:prstGeom>
          <a:noFill/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>
                <a:latin typeface="+mj-lt"/>
              </a:rPr>
              <a:t>1</a:t>
            </a: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F2586034-0419-44B7-8358-CC01B5252BF6}"/>
              </a:ext>
            </a:extLst>
          </p:cNvPr>
          <p:cNvSpPr txBox="1">
            <a:spLocks/>
          </p:cNvSpPr>
          <p:nvPr/>
        </p:nvSpPr>
        <p:spPr>
          <a:xfrm>
            <a:off x="1385862" y="1500653"/>
            <a:ext cx="4478291" cy="11930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i="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ru-RU" sz="2400" u="sng" dirty="0">
                <a:solidFill>
                  <a:srgbClr val="000000"/>
                </a:solidFill>
              </a:rPr>
              <a:t>Проблема</a:t>
            </a:r>
            <a:br>
              <a:rPr lang="ru-RU" sz="1800" dirty="0"/>
            </a:br>
            <a:r>
              <a:rPr lang="ru-RU" sz="1800" dirty="0"/>
              <a:t>Хаотичный рост стоимости на поддержанные автомобили и субъективность традиционных методов оценки затрудняет прогнозирование цен.</a:t>
            </a:r>
          </a:p>
          <a:p>
            <a:pPr>
              <a:spcBef>
                <a:spcPts val="0"/>
              </a:spcBef>
            </a:pPr>
            <a:r>
              <a:rPr lang="ru-RU" sz="1800" dirty="0"/>
              <a:t> </a:t>
            </a:r>
            <a:br>
              <a:rPr lang="ru-RU" sz="1800" dirty="0"/>
            </a:br>
            <a:br>
              <a:rPr lang="ru-RU" sz="1800" dirty="0">
                <a:solidFill>
                  <a:srgbClr val="000000"/>
                </a:solidFill>
              </a:rPr>
            </a:br>
            <a:r>
              <a:rPr lang="ru-RU" sz="1800" dirty="0">
                <a:solidFill>
                  <a:srgbClr val="000000"/>
                </a:solidFill>
              </a:rPr>
              <a:t> </a:t>
            </a:r>
            <a:endParaRPr lang="ru" sz="1800" i="1" dirty="0">
              <a:solidFill>
                <a:srgbClr val="FFFFFF"/>
              </a:solidFill>
            </a:endParaRP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FEF49F72-2C27-4FA0-AFAF-6EF02E0329A7}"/>
              </a:ext>
            </a:extLst>
          </p:cNvPr>
          <p:cNvSpPr txBox="1">
            <a:spLocks/>
          </p:cNvSpPr>
          <p:nvPr/>
        </p:nvSpPr>
        <p:spPr>
          <a:xfrm>
            <a:off x="7065527" y="992200"/>
            <a:ext cx="4806544" cy="1293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i="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br>
              <a:rPr lang="ru-RU" sz="1800" dirty="0"/>
            </a:br>
            <a:br>
              <a:rPr lang="ru-RU" sz="1800" dirty="0">
                <a:solidFill>
                  <a:srgbClr val="000000"/>
                </a:solidFill>
              </a:rPr>
            </a:br>
            <a:r>
              <a:rPr lang="ru-RU" sz="2400" u="sng" dirty="0">
                <a:solidFill>
                  <a:srgbClr val="000000"/>
                </a:solidFill>
              </a:rPr>
              <a:t>Задача</a:t>
            </a:r>
            <a:br>
              <a:rPr lang="ru-RU" sz="1800" dirty="0"/>
            </a:br>
            <a:r>
              <a:rPr lang="ru-RU" sz="1800" dirty="0">
                <a:solidFill>
                  <a:srgbClr val="000000"/>
                </a:solidFill>
              </a:rPr>
              <a:t>Спроектировать и разработать веб-приложение, которое позволит пользователям загружать данные об автомобилях и получать прогнозируемые цены на основе введенных данных.</a:t>
            </a:r>
            <a:endParaRPr lang="ru" sz="1800" i="1" dirty="0">
              <a:solidFill>
                <a:srgbClr val="FFFFFF"/>
              </a:solidFill>
            </a:endParaRP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EC237092-776F-4817-9615-23815E3BA03D}"/>
              </a:ext>
            </a:extLst>
          </p:cNvPr>
          <p:cNvSpPr/>
          <p:nvPr/>
        </p:nvSpPr>
        <p:spPr>
          <a:xfrm>
            <a:off x="673656" y="2977339"/>
            <a:ext cx="637746" cy="637746"/>
          </a:xfrm>
          <a:prstGeom prst="ellipse">
            <a:avLst/>
          </a:prstGeom>
          <a:noFill/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>
                <a:latin typeface="+mj-lt"/>
              </a:rPr>
              <a:t>3</a:t>
            </a: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D8893279-D3EC-4B50-A1CE-501084BE2088}"/>
              </a:ext>
            </a:extLst>
          </p:cNvPr>
          <p:cNvSpPr/>
          <p:nvPr/>
        </p:nvSpPr>
        <p:spPr>
          <a:xfrm>
            <a:off x="6249796" y="878507"/>
            <a:ext cx="637746" cy="637746"/>
          </a:xfrm>
          <a:prstGeom prst="ellipse">
            <a:avLst/>
          </a:prstGeom>
          <a:noFill/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>
                <a:latin typeface="+mj-lt"/>
              </a:rPr>
              <a:t>2</a:t>
            </a:r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D6491A4D-6DEF-4038-B9F9-9654D11DEEC6}"/>
              </a:ext>
            </a:extLst>
          </p:cNvPr>
          <p:cNvSpPr/>
          <p:nvPr/>
        </p:nvSpPr>
        <p:spPr>
          <a:xfrm>
            <a:off x="-477546" y="-382053"/>
            <a:ext cx="1298660" cy="129866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B8B42571-D2A1-41AF-8972-AC2FE6E4AA75}"/>
              </a:ext>
            </a:extLst>
          </p:cNvPr>
          <p:cNvSpPr/>
          <p:nvPr/>
        </p:nvSpPr>
        <p:spPr>
          <a:xfrm>
            <a:off x="-527237" y="-455140"/>
            <a:ext cx="1298660" cy="129866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7672F40C-8D46-404C-87B5-70FFE19F0B4F}"/>
              </a:ext>
            </a:extLst>
          </p:cNvPr>
          <p:cNvSpPr/>
          <p:nvPr/>
        </p:nvSpPr>
        <p:spPr>
          <a:xfrm>
            <a:off x="9472480" y="2390461"/>
            <a:ext cx="5781244" cy="578124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5" name="Овал 84">
            <a:extLst>
              <a:ext uri="{FF2B5EF4-FFF2-40B4-BE49-F238E27FC236}">
                <a16:creationId xmlns:a16="http://schemas.microsoft.com/office/drawing/2014/main" id="{1B551172-2BC8-47FF-B21C-FCBABE9AB18E}"/>
              </a:ext>
            </a:extLst>
          </p:cNvPr>
          <p:cNvSpPr/>
          <p:nvPr/>
        </p:nvSpPr>
        <p:spPr>
          <a:xfrm>
            <a:off x="1667686" y="11881256"/>
            <a:ext cx="1045710" cy="1045710"/>
          </a:xfrm>
          <a:prstGeom prst="ellipse">
            <a:avLst/>
          </a:prstGeom>
          <a:solidFill>
            <a:srgbClr val="EBF4F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6" name="Овал 85">
            <a:extLst>
              <a:ext uri="{FF2B5EF4-FFF2-40B4-BE49-F238E27FC236}">
                <a16:creationId xmlns:a16="http://schemas.microsoft.com/office/drawing/2014/main" id="{0AC79A10-DD25-4DA2-864A-3260A8E12EC1}"/>
              </a:ext>
            </a:extLst>
          </p:cNvPr>
          <p:cNvSpPr/>
          <p:nvPr/>
        </p:nvSpPr>
        <p:spPr>
          <a:xfrm>
            <a:off x="2164122" y="12226950"/>
            <a:ext cx="852415" cy="852415"/>
          </a:xfrm>
          <a:prstGeom prst="ellipse">
            <a:avLst/>
          </a:prstGeom>
          <a:solidFill>
            <a:srgbClr val="EBF4F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7" name="Овал 86">
            <a:extLst>
              <a:ext uri="{FF2B5EF4-FFF2-40B4-BE49-F238E27FC236}">
                <a16:creationId xmlns:a16="http://schemas.microsoft.com/office/drawing/2014/main" id="{F0F726AF-0E21-4DB8-8954-1D87E1B72B73}"/>
              </a:ext>
            </a:extLst>
          </p:cNvPr>
          <p:cNvSpPr/>
          <p:nvPr/>
        </p:nvSpPr>
        <p:spPr>
          <a:xfrm>
            <a:off x="4302029" y="11654768"/>
            <a:ext cx="1282348" cy="1282348"/>
          </a:xfrm>
          <a:prstGeom prst="ellipse">
            <a:avLst/>
          </a:prstGeom>
          <a:solidFill>
            <a:srgbClr val="EBF4F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8" name="Овал 87">
            <a:extLst>
              <a:ext uri="{FF2B5EF4-FFF2-40B4-BE49-F238E27FC236}">
                <a16:creationId xmlns:a16="http://schemas.microsoft.com/office/drawing/2014/main" id="{4F9C0802-E57C-4432-B589-8B60077FF646}"/>
              </a:ext>
            </a:extLst>
          </p:cNvPr>
          <p:cNvSpPr/>
          <p:nvPr/>
        </p:nvSpPr>
        <p:spPr>
          <a:xfrm>
            <a:off x="3522138" y="12838171"/>
            <a:ext cx="779891" cy="779891"/>
          </a:xfrm>
          <a:prstGeom prst="ellipse">
            <a:avLst/>
          </a:prstGeom>
          <a:solidFill>
            <a:srgbClr val="EBF4F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9" name="Овал 88">
            <a:extLst>
              <a:ext uri="{FF2B5EF4-FFF2-40B4-BE49-F238E27FC236}">
                <a16:creationId xmlns:a16="http://schemas.microsoft.com/office/drawing/2014/main" id="{05259260-B225-4450-AC75-02756BBB7F97}"/>
              </a:ext>
            </a:extLst>
          </p:cNvPr>
          <p:cNvSpPr/>
          <p:nvPr/>
        </p:nvSpPr>
        <p:spPr>
          <a:xfrm>
            <a:off x="953195" y="12838171"/>
            <a:ext cx="1045710" cy="1045710"/>
          </a:xfrm>
          <a:prstGeom prst="ellipse">
            <a:avLst/>
          </a:prstGeom>
          <a:solidFill>
            <a:srgbClr val="EBF4F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0" name="Овал 89">
            <a:extLst>
              <a:ext uri="{FF2B5EF4-FFF2-40B4-BE49-F238E27FC236}">
                <a16:creationId xmlns:a16="http://schemas.microsoft.com/office/drawing/2014/main" id="{2F30A7E7-ED0D-4EF5-A97C-BEB546210036}"/>
              </a:ext>
            </a:extLst>
          </p:cNvPr>
          <p:cNvSpPr/>
          <p:nvPr/>
        </p:nvSpPr>
        <p:spPr>
          <a:xfrm>
            <a:off x="3398993" y="11391666"/>
            <a:ext cx="952691" cy="952691"/>
          </a:xfrm>
          <a:prstGeom prst="ellipse">
            <a:avLst/>
          </a:prstGeom>
          <a:solidFill>
            <a:srgbClr val="EBF4F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1" name="Овал 90">
            <a:extLst>
              <a:ext uri="{FF2B5EF4-FFF2-40B4-BE49-F238E27FC236}">
                <a16:creationId xmlns:a16="http://schemas.microsoft.com/office/drawing/2014/main" id="{F20044A7-9B74-4D45-85F1-7B84D29F31C1}"/>
              </a:ext>
            </a:extLst>
          </p:cNvPr>
          <p:cNvSpPr/>
          <p:nvPr/>
        </p:nvSpPr>
        <p:spPr>
          <a:xfrm>
            <a:off x="6216873" y="11792461"/>
            <a:ext cx="1376748" cy="1376748"/>
          </a:xfrm>
          <a:prstGeom prst="ellipse">
            <a:avLst/>
          </a:prstGeom>
          <a:solidFill>
            <a:srgbClr val="EBF4F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2" name="Овал 91">
            <a:extLst>
              <a:ext uri="{FF2B5EF4-FFF2-40B4-BE49-F238E27FC236}">
                <a16:creationId xmlns:a16="http://schemas.microsoft.com/office/drawing/2014/main" id="{F91EF6EA-B236-4394-8AFA-A5AE7BDCC3B3}"/>
              </a:ext>
            </a:extLst>
          </p:cNvPr>
          <p:cNvSpPr/>
          <p:nvPr/>
        </p:nvSpPr>
        <p:spPr>
          <a:xfrm>
            <a:off x="3495424" y="12826043"/>
            <a:ext cx="3925965" cy="3925965"/>
          </a:xfrm>
          <a:prstGeom prst="ellipse">
            <a:avLst/>
          </a:prstGeom>
          <a:solidFill>
            <a:srgbClr val="EBF4F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3" name="Овал 92">
            <a:extLst>
              <a:ext uri="{FF2B5EF4-FFF2-40B4-BE49-F238E27FC236}">
                <a16:creationId xmlns:a16="http://schemas.microsoft.com/office/drawing/2014/main" id="{78DC3D06-9BA3-4524-B561-21CE4DD74F54}"/>
              </a:ext>
            </a:extLst>
          </p:cNvPr>
          <p:cNvSpPr/>
          <p:nvPr/>
        </p:nvSpPr>
        <p:spPr>
          <a:xfrm>
            <a:off x="9802345" y="12937116"/>
            <a:ext cx="1045710" cy="1045710"/>
          </a:xfrm>
          <a:prstGeom prst="ellipse">
            <a:avLst/>
          </a:prstGeom>
          <a:solidFill>
            <a:srgbClr val="EBF4F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4" name="Овал 93">
            <a:extLst>
              <a:ext uri="{FF2B5EF4-FFF2-40B4-BE49-F238E27FC236}">
                <a16:creationId xmlns:a16="http://schemas.microsoft.com/office/drawing/2014/main" id="{74B5489A-6A98-40AF-8FD4-4136A7F18108}"/>
              </a:ext>
            </a:extLst>
          </p:cNvPr>
          <p:cNvSpPr/>
          <p:nvPr/>
        </p:nvSpPr>
        <p:spPr>
          <a:xfrm>
            <a:off x="7830536" y="12226950"/>
            <a:ext cx="1375270" cy="1375270"/>
          </a:xfrm>
          <a:prstGeom prst="ellipse">
            <a:avLst/>
          </a:prstGeom>
          <a:solidFill>
            <a:srgbClr val="EBF4F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5" name="Овал 94">
            <a:extLst>
              <a:ext uri="{FF2B5EF4-FFF2-40B4-BE49-F238E27FC236}">
                <a16:creationId xmlns:a16="http://schemas.microsoft.com/office/drawing/2014/main" id="{4F2BC881-C0DC-4DB4-A987-2B83520A6269}"/>
              </a:ext>
            </a:extLst>
          </p:cNvPr>
          <p:cNvSpPr/>
          <p:nvPr/>
        </p:nvSpPr>
        <p:spPr>
          <a:xfrm>
            <a:off x="1927207" y="13478585"/>
            <a:ext cx="646490" cy="646490"/>
          </a:xfrm>
          <a:prstGeom prst="ellipse">
            <a:avLst/>
          </a:prstGeom>
          <a:solidFill>
            <a:srgbClr val="EBF4F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6" name="Овал 95">
            <a:extLst>
              <a:ext uri="{FF2B5EF4-FFF2-40B4-BE49-F238E27FC236}">
                <a16:creationId xmlns:a16="http://schemas.microsoft.com/office/drawing/2014/main" id="{58572E95-F552-4B25-A67F-ED89C8E7F8FC}"/>
              </a:ext>
            </a:extLst>
          </p:cNvPr>
          <p:cNvSpPr/>
          <p:nvPr/>
        </p:nvSpPr>
        <p:spPr>
          <a:xfrm>
            <a:off x="1021499" y="14815800"/>
            <a:ext cx="1045710" cy="1045710"/>
          </a:xfrm>
          <a:prstGeom prst="ellipse">
            <a:avLst/>
          </a:prstGeom>
          <a:solidFill>
            <a:srgbClr val="EBF4F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7" name="Овал 96">
            <a:extLst>
              <a:ext uri="{FF2B5EF4-FFF2-40B4-BE49-F238E27FC236}">
                <a16:creationId xmlns:a16="http://schemas.microsoft.com/office/drawing/2014/main" id="{A97E6469-C194-497B-A72A-A8F095C816A8}"/>
              </a:ext>
            </a:extLst>
          </p:cNvPr>
          <p:cNvSpPr/>
          <p:nvPr/>
        </p:nvSpPr>
        <p:spPr>
          <a:xfrm>
            <a:off x="2040567" y="15056994"/>
            <a:ext cx="1045710" cy="1045710"/>
          </a:xfrm>
          <a:prstGeom prst="ellipse">
            <a:avLst/>
          </a:prstGeom>
          <a:solidFill>
            <a:srgbClr val="EBF4F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8" name="Овал 97">
            <a:extLst>
              <a:ext uri="{FF2B5EF4-FFF2-40B4-BE49-F238E27FC236}">
                <a16:creationId xmlns:a16="http://schemas.microsoft.com/office/drawing/2014/main" id="{AB2AFDF2-C85B-4428-AF34-FEA17FB243C8}"/>
              </a:ext>
            </a:extLst>
          </p:cNvPr>
          <p:cNvSpPr/>
          <p:nvPr/>
        </p:nvSpPr>
        <p:spPr>
          <a:xfrm>
            <a:off x="2663748" y="14518881"/>
            <a:ext cx="472628" cy="472628"/>
          </a:xfrm>
          <a:prstGeom prst="ellipse">
            <a:avLst/>
          </a:prstGeom>
          <a:solidFill>
            <a:srgbClr val="EBF4F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9" name="Овал 98">
            <a:extLst>
              <a:ext uri="{FF2B5EF4-FFF2-40B4-BE49-F238E27FC236}">
                <a16:creationId xmlns:a16="http://schemas.microsoft.com/office/drawing/2014/main" id="{AB25AD39-F4A7-4117-B8E1-AC6AE2BFB8E2}"/>
              </a:ext>
            </a:extLst>
          </p:cNvPr>
          <p:cNvSpPr/>
          <p:nvPr/>
        </p:nvSpPr>
        <p:spPr>
          <a:xfrm>
            <a:off x="2650447" y="11391067"/>
            <a:ext cx="415734" cy="415734"/>
          </a:xfrm>
          <a:prstGeom prst="ellipse">
            <a:avLst/>
          </a:prstGeom>
          <a:solidFill>
            <a:srgbClr val="EBF4F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0" name="Овал 99">
            <a:extLst>
              <a:ext uri="{FF2B5EF4-FFF2-40B4-BE49-F238E27FC236}">
                <a16:creationId xmlns:a16="http://schemas.microsoft.com/office/drawing/2014/main" id="{89EBC4F5-4484-41D2-8883-BE8B06B57D9A}"/>
              </a:ext>
            </a:extLst>
          </p:cNvPr>
          <p:cNvSpPr/>
          <p:nvPr/>
        </p:nvSpPr>
        <p:spPr>
          <a:xfrm>
            <a:off x="7549819" y="11881255"/>
            <a:ext cx="313377" cy="313377"/>
          </a:xfrm>
          <a:prstGeom prst="ellipse">
            <a:avLst/>
          </a:prstGeom>
          <a:solidFill>
            <a:srgbClr val="EBF4F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1" name="Овал 100">
            <a:extLst>
              <a:ext uri="{FF2B5EF4-FFF2-40B4-BE49-F238E27FC236}">
                <a16:creationId xmlns:a16="http://schemas.microsoft.com/office/drawing/2014/main" id="{77A3BE1E-9B0C-4E09-BCF8-4E79AE27BF06}"/>
              </a:ext>
            </a:extLst>
          </p:cNvPr>
          <p:cNvSpPr/>
          <p:nvPr/>
        </p:nvSpPr>
        <p:spPr>
          <a:xfrm>
            <a:off x="8143628" y="14011284"/>
            <a:ext cx="642344" cy="642344"/>
          </a:xfrm>
          <a:prstGeom prst="ellipse">
            <a:avLst/>
          </a:prstGeom>
          <a:solidFill>
            <a:srgbClr val="EBF4F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2" name="Овал 101">
            <a:extLst>
              <a:ext uri="{FF2B5EF4-FFF2-40B4-BE49-F238E27FC236}">
                <a16:creationId xmlns:a16="http://schemas.microsoft.com/office/drawing/2014/main" id="{DA8B1101-2DE9-47A5-8FD4-E56B8CF45018}"/>
              </a:ext>
            </a:extLst>
          </p:cNvPr>
          <p:cNvSpPr/>
          <p:nvPr/>
        </p:nvSpPr>
        <p:spPr>
          <a:xfrm>
            <a:off x="8458206" y="14712125"/>
            <a:ext cx="2912704" cy="2912704"/>
          </a:xfrm>
          <a:prstGeom prst="ellipse">
            <a:avLst/>
          </a:prstGeom>
          <a:solidFill>
            <a:srgbClr val="EBF4F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3" name="Овал 102">
            <a:extLst>
              <a:ext uri="{FF2B5EF4-FFF2-40B4-BE49-F238E27FC236}">
                <a16:creationId xmlns:a16="http://schemas.microsoft.com/office/drawing/2014/main" id="{E759E4E6-6282-4125-B660-1A86F6B7ACD7}"/>
              </a:ext>
            </a:extLst>
          </p:cNvPr>
          <p:cNvSpPr/>
          <p:nvPr/>
        </p:nvSpPr>
        <p:spPr>
          <a:xfrm>
            <a:off x="512949" y="11906251"/>
            <a:ext cx="843553" cy="843553"/>
          </a:xfrm>
          <a:prstGeom prst="ellipse">
            <a:avLst/>
          </a:prstGeom>
          <a:solidFill>
            <a:srgbClr val="EBF4F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4" name="Овал 103">
            <a:extLst>
              <a:ext uri="{FF2B5EF4-FFF2-40B4-BE49-F238E27FC236}">
                <a16:creationId xmlns:a16="http://schemas.microsoft.com/office/drawing/2014/main" id="{15B4C7EB-B7FD-4739-97FD-21B9494F7ABE}"/>
              </a:ext>
            </a:extLst>
          </p:cNvPr>
          <p:cNvSpPr/>
          <p:nvPr/>
        </p:nvSpPr>
        <p:spPr>
          <a:xfrm>
            <a:off x="381076" y="13791218"/>
            <a:ext cx="823892" cy="823892"/>
          </a:xfrm>
          <a:prstGeom prst="ellipse">
            <a:avLst/>
          </a:prstGeom>
          <a:solidFill>
            <a:srgbClr val="EBF4F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5" name="Овал 104">
            <a:extLst>
              <a:ext uri="{FF2B5EF4-FFF2-40B4-BE49-F238E27FC236}">
                <a16:creationId xmlns:a16="http://schemas.microsoft.com/office/drawing/2014/main" id="{6237D8D9-A6C6-449C-90EC-DA80A8CA38A5}"/>
              </a:ext>
            </a:extLst>
          </p:cNvPr>
          <p:cNvSpPr/>
          <p:nvPr/>
        </p:nvSpPr>
        <p:spPr>
          <a:xfrm>
            <a:off x="8849604" y="13883880"/>
            <a:ext cx="779423" cy="779423"/>
          </a:xfrm>
          <a:prstGeom prst="ellipse">
            <a:avLst/>
          </a:prstGeom>
          <a:solidFill>
            <a:srgbClr val="EBF4F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6" name="Овал 105">
            <a:extLst>
              <a:ext uri="{FF2B5EF4-FFF2-40B4-BE49-F238E27FC236}">
                <a16:creationId xmlns:a16="http://schemas.microsoft.com/office/drawing/2014/main" id="{38678F6A-8766-4DD0-8BE8-37B1D40028F6}"/>
              </a:ext>
            </a:extLst>
          </p:cNvPr>
          <p:cNvSpPr/>
          <p:nvPr/>
        </p:nvSpPr>
        <p:spPr>
          <a:xfrm>
            <a:off x="7027491" y="16752008"/>
            <a:ext cx="554272" cy="554272"/>
          </a:xfrm>
          <a:prstGeom prst="ellipse">
            <a:avLst/>
          </a:prstGeom>
          <a:solidFill>
            <a:srgbClr val="EBF4F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7" name="Овал 106">
            <a:extLst>
              <a:ext uri="{FF2B5EF4-FFF2-40B4-BE49-F238E27FC236}">
                <a16:creationId xmlns:a16="http://schemas.microsoft.com/office/drawing/2014/main" id="{9DEDDB9D-0DD1-4806-8298-8673C61B3338}"/>
              </a:ext>
            </a:extLst>
          </p:cNvPr>
          <p:cNvSpPr/>
          <p:nvPr/>
        </p:nvSpPr>
        <p:spPr>
          <a:xfrm>
            <a:off x="2613521" y="16565394"/>
            <a:ext cx="774953" cy="774953"/>
          </a:xfrm>
          <a:prstGeom prst="ellipse">
            <a:avLst/>
          </a:prstGeom>
          <a:solidFill>
            <a:srgbClr val="EBF4F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8" name="Овал 107">
            <a:extLst>
              <a:ext uri="{FF2B5EF4-FFF2-40B4-BE49-F238E27FC236}">
                <a16:creationId xmlns:a16="http://schemas.microsoft.com/office/drawing/2014/main" id="{C2FFE53A-FD9C-4EF5-B263-0E91FD938E6F}"/>
              </a:ext>
            </a:extLst>
          </p:cNvPr>
          <p:cNvSpPr/>
          <p:nvPr/>
        </p:nvSpPr>
        <p:spPr>
          <a:xfrm rot="4034392">
            <a:off x="3193505" y="14242634"/>
            <a:ext cx="1045710" cy="1045710"/>
          </a:xfrm>
          <a:prstGeom prst="ellipse">
            <a:avLst/>
          </a:prstGeom>
          <a:solidFill>
            <a:srgbClr val="EBF4F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9" name="Овал 108">
            <a:extLst>
              <a:ext uri="{FF2B5EF4-FFF2-40B4-BE49-F238E27FC236}">
                <a16:creationId xmlns:a16="http://schemas.microsoft.com/office/drawing/2014/main" id="{F05141EB-7A7B-4C45-91A8-224AE4935813}"/>
              </a:ext>
            </a:extLst>
          </p:cNvPr>
          <p:cNvSpPr/>
          <p:nvPr/>
        </p:nvSpPr>
        <p:spPr>
          <a:xfrm rot="4034392">
            <a:off x="3689941" y="14588328"/>
            <a:ext cx="852415" cy="852415"/>
          </a:xfrm>
          <a:prstGeom prst="ellipse">
            <a:avLst/>
          </a:prstGeom>
          <a:solidFill>
            <a:srgbClr val="EBF4F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0" name="Овал 109">
            <a:extLst>
              <a:ext uri="{FF2B5EF4-FFF2-40B4-BE49-F238E27FC236}">
                <a16:creationId xmlns:a16="http://schemas.microsoft.com/office/drawing/2014/main" id="{65DB8DBF-DBA2-439F-83AF-EAA63F94E0A7}"/>
              </a:ext>
            </a:extLst>
          </p:cNvPr>
          <p:cNvSpPr/>
          <p:nvPr/>
        </p:nvSpPr>
        <p:spPr>
          <a:xfrm rot="4034392">
            <a:off x="5827848" y="14016146"/>
            <a:ext cx="1282348" cy="1282348"/>
          </a:xfrm>
          <a:prstGeom prst="ellipse">
            <a:avLst/>
          </a:prstGeom>
          <a:solidFill>
            <a:srgbClr val="EBF4F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1" name="Овал 110">
            <a:extLst>
              <a:ext uri="{FF2B5EF4-FFF2-40B4-BE49-F238E27FC236}">
                <a16:creationId xmlns:a16="http://schemas.microsoft.com/office/drawing/2014/main" id="{1A2F7223-ACA2-4EFF-B2AD-F06D7CD28619}"/>
              </a:ext>
            </a:extLst>
          </p:cNvPr>
          <p:cNvSpPr/>
          <p:nvPr/>
        </p:nvSpPr>
        <p:spPr>
          <a:xfrm rot="4034392">
            <a:off x="5047957" y="15199549"/>
            <a:ext cx="779891" cy="779891"/>
          </a:xfrm>
          <a:prstGeom prst="ellipse">
            <a:avLst/>
          </a:prstGeom>
          <a:solidFill>
            <a:srgbClr val="EBF4F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2" name="Овал 111">
            <a:extLst>
              <a:ext uri="{FF2B5EF4-FFF2-40B4-BE49-F238E27FC236}">
                <a16:creationId xmlns:a16="http://schemas.microsoft.com/office/drawing/2014/main" id="{02E005FD-63E4-4FD1-9EB6-C88F2195B3BE}"/>
              </a:ext>
            </a:extLst>
          </p:cNvPr>
          <p:cNvSpPr/>
          <p:nvPr/>
        </p:nvSpPr>
        <p:spPr>
          <a:xfrm rot="4034392">
            <a:off x="9388511" y="22008825"/>
            <a:ext cx="1045710" cy="1045710"/>
          </a:xfrm>
          <a:prstGeom prst="ellipse">
            <a:avLst/>
          </a:prstGeom>
          <a:solidFill>
            <a:srgbClr val="EBF4F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3" name="Овал 112">
            <a:extLst>
              <a:ext uri="{FF2B5EF4-FFF2-40B4-BE49-F238E27FC236}">
                <a16:creationId xmlns:a16="http://schemas.microsoft.com/office/drawing/2014/main" id="{E626C182-3CA1-431F-968D-E6C18F53F0F3}"/>
              </a:ext>
            </a:extLst>
          </p:cNvPr>
          <p:cNvSpPr/>
          <p:nvPr/>
        </p:nvSpPr>
        <p:spPr>
          <a:xfrm rot="4034392">
            <a:off x="4924812" y="13753044"/>
            <a:ext cx="952691" cy="952691"/>
          </a:xfrm>
          <a:prstGeom prst="ellipse">
            <a:avLst/>
          </a:prstGeom>
          <a:solidFill>
            <a:srgbClr val="EBF4F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4" name="Овал 113">
            <a:extLst>
              <a:ext uri="{FF2B5EF4-FFF2-40B4-BE49-F238E27FC236}">
                <a16:creationId xmlns:a16="http://schemas.microsoft.com/office/drawing/2014/main" id="{20679979-09ED-4FEC-9674-7162D504DB0F}"/>
              </a:ext>
            </a:extLst>
          </p:cNvPr>
          <p:cNvSpPr/>
          <p:nvPr/>
        </p:nvSpPr>
        <p:spPr>
          <a:xfrm rot="4034392">
            <a:off x="7742692" y="14153839"/>
            <a:ext cx="1376748" cy="1376748"/>
          </a:xfrm>
          <a:prstGeom prst="ellipse">
            <a:avLst/>
          </a:prstGeom>
          <a:solidFill>
            <a:srgbClr val="EBF4F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5" name="Овал 114">
            <a:extLst>
              <a:ext uri="{FF2B5EF4-FFF2-40B4-BE49-F238E27FC236}">
                <a16:creationId xmlns:a16="http://schemas.microsoft.com/office/drawing/2014/main" id="{B1F01495-293D-4752-9FC1-C19B26E0BB6A}"/>
              </a:ext>
            </a:extLst>
          </p:cNvPr>
          <p:cNvSpPr/>
          <p:nvPr/>
        </p:nvSpPr>
        <p:spPr>
          <a:xfrm rot="4034392">
            <a:off x="11328164" y="15298494"/>
            <a:ext cx="1045710" cy="1045710"/>
          </a:xfrm>
          <a:prstGeom prst="ellipse">
            <a:avLst/>
          </a:prstGeom>
          <a:solidFill>
            <a:srgbClr val="EBF4F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6" name="Овал 115">
            <a:extLst>
              <a:ext uri="{FF2B5EF4-FFF2-40B4-BE49-F238E27FC236}">
                <a16:creationId xmlns:a16="http://schemas.microsoft.com/office/drawing/2014/main" id="{2789FE4E-BAF8-43E0-9663-122FF8F35689}"/>
              </a:ext>
            </a:extLst>
          </p:cNvPr>
          <p:cNvSpPr/>
          <p:nvPr/>
        </p:nvSpPr>
        <p:spPr>
          <a:xfrm rot="4034392">
            <a:off x="9356355" y="14588328"/>
            <a:ext cx="1375270" cy="1375270"/>
          </a:xfrm>
          <a:prstGeom prst="ellipse">
            <a:avLst/>
          </a:prstGeom>
          <a:solidFill>
            <a:srgbClr val="EBF4F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7" name="Овал 116">
            <a:extLst>
              <a:ext uri="{FF2B5EF4-FFF2-40B4-BE49-F238E27FC236}">
                <a16:creationId xmlns:a16="http://schemas.microsoft.com/office/drawing/2014/main" id="{A61F95DD-E574-404A-B084-A835EE611A7B}"/>
              </a:ext>
            </a:extLst>
          </p:cNvPr>
          <p:cNvSpPr/>
          <p:nvPr/>
        </p:nvSpPr>
        <p:spPr>
          <a:xfrm rot="4034392">
            <a:off x="3453026" y="15839963"/>
            <a:ext cx="646490" cy="646490"/>
          </a:xfrm>
          <a:prstGeom prst="ellipse">
            <a:avLst/>
          </a:prstGeom>
          <a:solidFill>
            <a:srgbClr val="EBF4F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8" name="Овал 117">
            <a:extLst>
              <a:ext uri="{FF2B5EF4-FFF2-40B4-BE49-F238E27FC236}">
                <a16:creationId xmlns:a16="http://schemas.microsoft.com/office/drawing/2014/main" id="{A4E2D583-A2C6-4CDE-AD86-7D4848C5DEF5}"/>
              </a:ext>
            </a:extLst>
          </p:cNvPr>
          <p:cNvSpPr/>
          <p:nvPr/>
        </p:nvSpPr>
        <p:spPr>
          <a:xfrm rot="6209221">
            <a:off x="4849860" y="18090867"/>
            <a:ext cx="1045710" cy="1045710"/>
          </a:xfrm>
          <a:prstGeom prst="ellipse">
            <a:avLst/>
          </a:prstGeom>
          <a:solidFill>
            <a:srgbClr val="EBF4F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9" name="Овал 118">
            <a:extLst>
              <a:ext uri="{FF2B5EF4-FFF2-40B4-BE49-F238E27FC236}">
                <a16:creationId xmlns:a16="http://schemas.microsoft.com/office/drawing/2014/main" id="{D84196FA-140F-450F-9762-4678CAB17C01}"/>
              </a:ext>
            </a:extLst>
          </p:cNvPr>
          <p:cNvSpPr/>
          <p:nvPr/>
        </p:nvSpPr>
        <p:spPr>
          <a:xfrm rot="6209221">
            <a:off x="3479962" y="19128206"/>
            <a:ext cx="1045710" cy="1045710"/>
          </a:xfrm>
          <a:prstGeom prst="ellipse">
            <a:avLst/>
          </a:prstGeom>
          <a:solidFill>
            <a:srgbClr val="EBF4F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0" name="Овал 119">
            <a:extLst>
              <a:ext uri="{FF2B5EF4-FFF2-40B4-BE49-F238E27FC236}">
                <a16:creationId xmlns:a16="http://schemas.microsoft.com/office/drawing/2014/main" id="{357FAE69-1C1C-4D16-B69F-985A82304FD2}"/>
              </a:ext>
            </a:extLst>
          </p:cNvPr>
          <p:cNvSpPr/>
          <p:nvPr/>
        </p:nvSpPr>
        <p:spPr>
          <a:xfrm rot="4034392">
            <a:off x="4189567" y="16880259"/>
            <a:ext cx="472628" cy="472628"/>
          </a:xfrm>
          <a:prstGeom prst="ellipse">
            <a:avLst/>
          </a:prstGeom>
          <a:solidFill>
            <a:srgbClr val="EBF4F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1" name="Овал 120">
            <a:extLst>
              <a:ext uri="{FF2B5EF4-FFF2-40B4-BE49-F238E27FC236}">
                <a16:creationId xmlns:a16="http://schemas.microsoft.com/office/drawing/2014/main" id="{7959C584-FF18-4475-904F-E7D77308849F}"/>
              </a:ext>
            </a:extLst>
          </p:cNvPr>
          <p:cNvSpPr/>
          <p:nvPr/>
        </p:nvSpPr>
        <p:spPr>
          <a:xfrm rot="4034392">
            <a:off x="4176266" y="13752445"/>
            <a:ext cx="415734" cy="415734"/>
          </a:xfrm>
          <a:prstGeom prst="ellipse">
            <a:avLst/>
          </a:prstGeom>
          <a:solidFill>
            <a:srgbClr val="EBF4F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2" name="Овал 121">
            <a:extLst>
              <a:ext uri="{FF2B5EF4-FFF2-40B4-BE49-F238E27FC236}">
                <a16:creationId xmlns:a16="http://schemas.microsoft.com/office/drawing/2014/main" id="{21AA438D-253C-4656-9DE0-87303E578732}"/>
              </a:ext>
            </a:extLst>
          </p:cNvPr>
          <p:cNvSpPr/>
          <p:nvPr/>
        </p:nvSpPr>
        <p:spPr>
          <a:xfrm rot="4034392">
            <a:off x="9075638" y="14242633"/>
            <a:ext cx="313377" cy="313377"/>
          </a:xfrm>
          <a:prstGeom prst="ellipse">
            <a:avLst/>
          </a:prstGeom>
          <a:solidFill>
            <a:srgbClr val="EBF4F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3" name="Овал 122">
            <a:extLst>
              <a:ext uri="{FF2B5EF4-FFF2-40B4-BE49-F238E27FC236}">
                <a16:creationId xmlns:a16="http://schemas.microsoft.com/office/drawing/2014/main" id="{A8702C2F-615E-4B1E-96D5-6927F9176007}"/>
              </a:ext>
            </a:extLst>
          </p:cNvPr>
          <p:cNvSpPr/>
          <p:nvPr/>
        </p:nvSpPr>
        <p:spPr>
          <a:xfrm rot="4034392">
            <a:off x="9669447" y="16372662"/>
            <a:ext cx="642344" cy="642344"/>
          </a:xfrm>
          <a:prstGeom prst="ellipse">
            <a:avLst/>
          </a:prstGeom>
          <a:solidFill>
            <a:srgbClr val="EBF4F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4" name="Овал 123">
            <a:extLst>
              <a:ext uri="{FF2B5EF4-FFF2-40B4-BE49-F238E27FC236}">
                <a16:creationId xmlns:a16="http://schemas.microsoft.com/office/drawing/2014/main" id="{98C200AB-CC4B-4868-85AF-60694218DB2B}"/>
              </a:ext>
            </a:extLst>
          </p:cNvPr>
          <p:cNvSpPr/>
          <p:nvPr/>
        </p:nvSpPr>
        <p:spPr>
          <a:xfrm rot="4034392">
            <a:off x="2038768" y="14267629"/>
            <a:ext cx="843553" cy="843553"/>
          </a:xfrm>
          <a:prstGeom prst="ellipse">
            <a:avLst/>
          </a:prstGeom>
          <a:solidFill>
            <a:srgbClr val="EBF4F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5" name="Овал 124">
            <a:extLst>
              <a:ext uri="{FF2B5EF4-FFF2-40B4-BE49-F238E27FC236}">
                <a16:creationId xmlns:a16="http://schemas.microsoft.com/office/drawing/2014/main" id="{1D725E64-5F84-4350-8AB0-5292F7A619D1}"/>
              </a:ext>
            </a:extLst>
          </p:cNvPr>
          <p:cNvSpPr/>
          <p:nvPr/>
        </p:nvSpPr>
        <p:spPr>
          <a:xfrm rot="4034392">
            <a:off x="1906895" y="16152596"/>
            <a:ext cx="823892" cy="823892"/>
          </a:xfrm>
          <a:prstGeom prst="ellipse">
            <a:avLst/>
          </a:prstGeom>
          <a:solidFill>
            <a:srgbClr val="EBF4F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6" name="Овал 125">
            <a:extLst>
              <a:ext uri="{FF2B5EF4-FFF2-40B4-BE49-F238E27FC236}">
                <a16:creationId xmlns:a16="http://schemas.microsoft.com/office/drawing/2014/main" id="{F4621D53-15CD-4179-ACD1-736119FECAB8}"/>
              </a:ext>
            </a:extLst>
          </p:cNvPr>
          <p:cNvSpPr/>
          <p:nvPr/>
        </p:nvSpPr>
        <p:spPr>
          <a:xfrm rot="4034392">
            <a:off x="10375423" y="16245258"/>
            <a:ext cx="779423" cy="779423"/>
          </a:xfrm>
          <a:prstGeom prst="ellipse">
            <a:avLst/>
          </a:prstGeom>
          <a:solidFill>
            <a:srgbClr val="EBF4F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7" name="Овал 126">
            <a:extLst>
              <a:ext uri="{FF2B5EF4-FFF2-40B4-BE49-F238E27FC236}">
                <a16:creationId xmlns:a16="http://schemas.microsoft.com/office/drawing/2014/main" id="{8F224E39-8238-4476-BF41-C938C436D47E}"/>
              </a:ext>
            </a:extLst>
          </p:cNvPr>
          <p:cNvSpPr/>
          <p:nvPr/>
        </p:nvSpPr>
        <p:spPr>
          <a:xfrm rot="4034392">
            <a:off x="8553310" y="19113386"/>
            <a:ext cx="554272" cy="554272"/>
          </a:xfrm>
          <a:prstGeom prst="ellipse">
            <a:avLst/>
          </a:prstGeom>
          <a:solidFill>
            <a:srgbClr val="EBF4F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8" name="Овал 127">
            <a:extLst>
              <a:ext uri="{FF2B5EF4-FFF2-40B4-BE49-F238E27FC236}">
                <a16:creationId xmlns:a16="http://schemas.microsoft.com/office/drawing/2014/main" id="{8B98C8EF-B5BF-4DD2-8369-9E0102281DD4}"/>
              </a:ext>
            </a:extLst>
          </p:cNvPr>
          <p:cNvSpPr/>
          <p:nvPr/>
        </p:nvSpPr>
        <p:spPr>
          <a:xfrm rot="6209221">
            <a:off x="6441882" y="19840461"/>
            <a:ext cx="774953" cy="774953"/>
          </a:xfrm>
          <a:prstGeom prst="ellipse">
            <a:avLst/>
          </a:prstGeom>
          <a:solidFill>
            <a:srgbClr val="EBF4F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9" name="Овал 128">
            <a:extLst>
              <a:ext uri="{FF2B5EF4-FFF2-40B4-BE49-F238E27FC236}">
                <a16:creationId xmlns:a16="http://schemas.microsoft.com/office/drawing/2014/main" id="{7179B935-10A7-4297-A711-343CA4048F46}"/>
              </a:ext>
            </a:extLst>
          </p:cNvPr>
          <p:cNvSpPr/>
          <p:nvPr/>
        </p:nvSpPr>
        <p:spPr>
          <a:xfrm rot="2174829">
            <a:off x="1177717" y="17492642"/>
            <a:ext cx="1045710" cy="1045710"/>
          </a:xfrm>
          <a:prstGeom prst="ellipse">
            <a:avLst/>
          </a:prstGeom>
          <a:solidFill>
            <a:srgbClr val="EBF4F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0" name="Овал 129">
            <a:extLst>
              <a:ext uri="{FF2B5EF4-FFF2-40B4-BE49-F238E27FC236}">
                <a16:creationId xmlns:a16="http://schemas.microsoft.com/office/drawing/2014/main" id="{9DA5FAFD-CC45-4092-896C-ACAA276C39FC}"/>
              </a:ext>
            </a:extLst>
          </p:cNvPr>
          <p:cNvSpPr/>
          <p:nvPr/>
        </p:nvSpPr>
        <p:spPr>
          <a:xfrm rot="2174829">
            <a:off x="5773225" y="17040841"/>
            <a:ext cx="852415" cy="852415"/>
          </a:xfrm>
          <a:prstGeom prst="ellipse">
            <a:avLst/>
          </a:prstGeom>
          <a:solidFill>
            <a:srgbClr val="EBF4F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1" name="Овал 130">
            <a:extLst>
              <a:ext uri="{FF2B5EF4-FFF2-40B4-BE49-F238E27FC236}">
                <a16:creationId xmlns:a16="http://schemas.microsoft.com/office/drawing/2014/main" id="{D4B0C895-DC9D-4346-BBFA-930156D34BDB}"/>
              </a:ext>
            </a:extLst>
          </p:cNvPr>
          <p:cNvSpPr/>
          <p:nvPr/>
        </p:nvSpPr>
        <p:spPr>
          <a:xfrm>
            <a:off x="7502454" y="17472129"/>
            <a:ext cx="1282348" cy="1282348"/>
          </a:xfrm>
          <a:prstGeom prst="ellipse">
            <a:avLst/>
          </a:prstGeom>
          <a:solidFill>
            <a:srgbClr val="EBF4F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2" name="Овал 131">
            <a:extLst>
              <a:ext uri="{FF2B5EF4-FFF2-40B4-BE49-F238E27FC236}">
                <a16:creationId xmlns:a16="http://schemas.microsoft.com/office/drawing/2014/main" id="{4F15AD87-8ABB-4C17-B20E-62CB85CEAC1F}"/>
              </a:ext>
            </a:extLst>
          </p:cNvPr>
          <p:cNvSpPr/>
          <p:nvPr/>
        </p:nvSpPr>
        <p:spPr>
          <a:xfrm rot="2174829">
            <a:off x="7189023" y="19097568"/>
            <a:ext cx="779891" cy="779891"/>
          </a:xfrm>
          <a:prstGeom prst="ellipse">
            <a:avLst/>
          </a:prstGeom>
          <a:solidFill>
            <a:srgbClr val="EBF4F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3" name="Овал 132">
            <a:extLst>
              <a:ext uri="{FF2B5EF4-FFF2-40B4-BE49-F238E27FC236}">
                <a16:creationId xmlns:a16="http://schemas.microsoft.com/office/drawing/2014/main" id="{0C9E0EBE-844C-4D49-820D-A4CEAFC0886C}"/>
              </a:ext>
            </a:extLst>
          </p:cNvPr>
          <p:cNvSpPr/>
          <p:nvPr/>
        </p:nvSpPr>
        <p:spPr>
          <a:xfrm rot="2174829">
            <a:off x="1579986" y="18962440"/>
            <a:ext cx="1045710" cy="1045710"/>
          </a:xfrm>
          <a:prstGeom prst="ellipse">
            <a:avLst/>
          </a:prstGeom>
          <a:solidFill>
            <a:srgbClr val="EBF4F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4" name="Овал 133">
            <a:extLst>
              <a:ext uri="{FF2B5EF4-FFF2-40B4-BE49-F238E27FC236}">
                <a16:creationId xmlns:a16="http://schemas.microsoft.com/office/drawing/2014/main" id="{C1083B07-4F14-494A-9FD9-6DD8D70F6417}"/>
              </a:ext>
            </a:extLst>
          </p:cNvPr>
          <p:cNvSpPr/>
          <p:nvPr/>
        </p:nvSpPr>
        <p:spPr>
          <a:xfrm>
            <a:off x="4763336" y="16737374"/>
            <a:ext cx="952691" cy="952691"/>
          </a:xfrm>
          <a:prstGeom prst="ellipse">
            <a:avLst/>
          </a:prstGeom>
          <a:solidFill>
            <a:srgbClr val="EBF4F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5" name="Овал 134">
            <a:extLst>
              <a:ext uri="{FF2B5EF4-FFF2-40B4-BE49-F238E27FC236}">
                <a16:creationId xmlns:a16="http://schemas.microsoft.com/office/drawing/2014/main" id="{05DC5A88-06F7-4806-9B24-DD96A44D9184}"/>
              </a:ext>
            </a:extLst>
          </p:cNvPr>
          <p:cNvSpPr/>
          <p:nvPr/>
        </p:nvSpPr>
        <p:spPr>
          <a:xfrm>
            <a:off x="2889432" y="17078943"/>
            <a:ext cx="1376748" cy="1376748"/>
          </a:xfrm>
          <a:prstGeom prst="ellipse">
            <a:avLst/>
          </a:prstGeom>
          <a:solidFill>
            <a:srgbClr val="EBF4F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6" name="Овал 135">
            <a:extLst>
              <a:ext uri="{FF2B5EF4-FFF2-40B4-BE49-F238E27FC236}">
                <a16:creationId xmlns:a16="http://schemas.microsoft.com/office/drawing/2014/main" id="{5867C02F-EE1D-48FB-9F88-B2E1BDB49048}"/>
              </a:ext>
            </a:extLst>
          </p:cNvPr>
          <p:cNvSpPr/>
          <p:nvPr/>
        </p:nvSpPr>
        <p:spPr>
          <a:xfrm>
            <a:off x="11166688" y="18282824"/>
            <a:ext cx="1045710" cy="1045710"/>
          </a:xfrm>
          <a:prstGeom prst="ellipse">
            <a:avLst/>
          </a:prstGeom>
          <a:solidFill>
            <a:srgbClr val="EBF4F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7" name="Овал 136">
            <a:extLst>
              <a:ext uri="{FF2B5EF4-FFF2-40B4-BE49-F238E27FC236}">
                <a16:creationId xmlns:a16="http://schemas.microsoft.com/office/drawing/2014/main" id="{1B7B247F-8247-4108-9D00-B5E102841A90}"/>
              </a:ext>
            </a:extLst>
          </p:cNvPr>
          <p:cNvSpPr/>
          <p:nvPr/>
        </p:nvSpPr>
        <p:spPr>
          <a:xfrm>
            <a:off x="9194879" y="17572658"/>
            <a:ext cx="1375270" cy="1375270"/>
          </a:xfrm>
          <a:prstGeom prst="ellipse">
            <a:avLst/>
          </a:prstGeom>
          <a:solidFill>
            <a:srgbClr val="EBF4F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8" name="Овал 137">
            <a:extLst>
              <a:ext uri="{FF2B5EF4-FFF2-40B4-BE49-F238E27FC236}">
                <a16:creationId xmlns:a16="http://schemas.microsoft.com/office/drawing/2014/main" id="{91E5E582-1C31-43DB-816E-A2BD55589247}"/>
              </a:ext>
            </a:extLst>
          </p:cNvPr>
          <p:cNvSpPr/>
          <p:nvPr/>
        </p:nvSpPr>
        <p:spPr>
          <a:xfrm rot="2174829">
            <a:off x="5594092" y="19737982"/>
            <a:ext cx="646490" cy="646490"/>
          </a:xfrm>
          <a:prstGeom prst="ellipse">
            <a:avLst/>
          </a:prstGeom>
          <a:solidFill>
            <a:srgbClr val="EBF4F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9" name="Овал 138">
            <a:extLst>
              <a:ext uri="{FF2B5EF4-FFF2-40B4-BE49-F238E27FC236}">
                <a16:creationId xmlns:a16="http://schemas.microsoft.com/office/drawing/2014/main" id="{3C229975-54D8-4721-9942-D5A73A77241C}"/>
              </a:ext>
            </a:extLst>
          </p:cNvPr>
          <p:cNvSpPr/>
          <p:nvPr/>
        </p:nvSpPr>
        <p:spPr>
          <a:xfrm rot="2174829">
            <a:off x="4688384" y="21075197"/>
            <a:ext cx="1045710" cy="1045710"/>
          </a:xfrm>
          <a:prstGeom prst="ellipse">
            <a:avLst/>
          </a:prstGeom>
          <a:solidFill>
            <a:srgbClr val="EBF4F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0" name="Овал 139">
            <a:extLst>
              <a:ext uri="{FF2B5EF4-FFF2-40B4-BE49-F238E27FC236}">
                <a16:creationId xmlns:a16="http://schemas.microsoft.com/office/drawing/2014/main" id="{AB4C78C0-A77A-4111-9A2D-E267715CDA34}"/>
              </a:ext>
            </a:extLst>
          </p:cNvPr>
          <p:cNvSpPr/>
          <p:nvPr/>
        </p:nvSpPr>
        <p:spPr>
          <a:xfrm rot="2174829">
            <a:off x="5707452" y="21316391"/>
            <a:ext cx="1045710" cy="1045710"/>
          </a:xfrm>
          <a:prstGeom prst="ellipse">
            <a:avLst/>
          </a:prstGeom>
          <a:solidFill>
            <a:srgbClr val="EBF4F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1" name="Овал 140">
            <a:extLst>
              <a:ext uri="{FF2B5EF4-FFF2-40B4-BE49-F238E27FC236}">
                <a16:creationId xmlns:a16="http://schemas.microsoft.com/office/drawing/2014/main" id="{A05B10D0-DB28-4690-A968-D4724461EBBD}"/>
              </a:ext>
            </a:extLst>
          </p:cNvPr>
          <p:cNvSpPr/>
          <p:nvPr/>
        </p:nvSpPr>
        <p:spPr>
          <a:xfrm rot="2174829">
            <a:off x="6330633" y="20778278"/>
            <a:ext cx="472628" cy="472628"/>
          </a:xfrm>
          <a:prstGeom prst="ellipse">
            <a:avLst/>
          </a:prstGeom>
          <a:solidFill>
            <a:srgbClr val="EBF4F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2" name="Овал 141">
            <a:extLst>
              <a:ext uri="{FF2B5EF4-FFF2-40B4-BE49-F238E27FC236}">
                <a16:creationId xmlns:a16="http://schemas.microsoft.com/office/drawing/2014/main" id="{B3FC0F6D-E1B1-4BCD-860C-110F57052926}"/>
              </a:ext>
            </a:extLst>
          </p:cNvPr>
          <p:cNvSpPr/>
          <p:nvPr/>
        </p:nvSpPr>
        <p:spPr>
          <a:xfrm>
            <a:off x="4014790" y="16736775"/>
            <a:ext cx="415734" cy="415734"/>
          </a:xfrm>
          <a:prstGeom prst="ellipse">
            <a:avLst/>
          </a:prstGeom>
          <a:solidFill>
            <a:srgbClr val="EBF4F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3" name="Овал 142">
            <a:extLst>
              <a:ext uri="{FF2B5EF4-FFF2-40B4-BE49-F238E27FC236}">
                <a16:creationId xmlns:a16="http://schemas.microsoft.com/office/drawing/2014/main" id="{0F301708-3A83-42D1-9CC3-D0772E8E40E6}"/>
              </a:ext>
            </a:extLst>
          </p:cNvPr>
          <p:cNvSpPr/>
          <p:nvPr/>
        </p:nvSpPr>
        <p:spPr>
          <a:xfrm>
            <a:off x="8914162" y="17226963"/>
            <a:ext cx="313377" cy="313377"/>
          </a:xfrm>
          <a:prstGeom prst="ellipse">
            <a:avLst/>
          </a:prstGeom>
          <a:solidFill>
            <a:srgbClr val="EBF4F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4" name="Овал 143">
            <a:extLst>
              <a:ext uri="{FF2B5EF4-FFF2-40B4-BE49-F238E27FC236}">
                <a16:creationId xmlns:a16="http://schemas.microsoft.com/office/drawing/2014/main" id="{38A58B65-42CA-4060-9A9B-940E00DC3CFB}"/>
              </a:ext>
            </a:extLst>
          </p:cNvPr>
          <p:cNvSpPr/>
          <p:nvPr/>
        </p:nvSpPr>
        <p:spPr>
          <a:xfrm>
            <a:off x="9507971" y="19356992"/>
            <a:ext cx="642344" cy="642344"/>
          </a:xfrm>
          <a:prstGeom prst="ellipse">
            <a:avLst/>
          </a:prstGeom>
          <a:solidFill>
            <a:srgbClr val="EBF4F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5" name="Овал 144">
            <a:extLst>
              <a:ext uri="{FF2B5EF4-FFF2-40B4-BE49-F238E27FC236}">
                <a16:creationId xmlns:a16="http://schemas.microsoft.com/office/drawing/2014/main" id="{5E3C831B-4E2C-4AD9-AA58-57C2873509DC}"/>
              </a:ext>
            </a:extLst>
          </p:cNvPr>
          <p:cNvSpPr/>
          <p:nvPr/>
        </p:nvSpPr>
        <p:spPr>
          <a:xfrm rot="2174829">
            <a:off x="4179834" y="18165648"/>
            <a:ext cx="843553" cy="843553"/>
          </a:xfrm>
          <a:prstGeom prst="ellipse">
            <a:avLst/>
          </a:prstGeom>
          <a:solidFill>
            <a:srgbClr val="EBF4F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6" name="Овал 145">
            <a:extLst>
              <a:ext uri="{FF2B5EF4-FFF2-40B4-BE49-F238E27FC236}">
                <a16:creationId xmlns:a16="http://schemas.microsoft.com/office/drawing/2014/main" id="{372DD0AA-012C-439F-A6BE-41D414D475D5}"/>
              </a:ext>
            </a:extLst>
          </p:cNvPr>
          <p:cNvSpPr/>
          <p:nvPr/>
        </p:nvSpPr>
        <p:spPr>
          <a:xfrm rot="2174829">
            <a:off x="4047961" y="20050615"/>
            <a:ext cx="823892" cy="823892"/>
          </a:xfrm>
          <a:prstGeom prst="ellipse">
            <a:avLst/>
          </a:prstGeom>
          <a:solidFill>
            <a:srgbClr val="EBF4F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7" name="Овал 146">
            <a:extLst>
              <a:ext uri="{FF2B5EF4-FFF2-40B4-BE49-F238E27FC236}">
                <a16:creationId xmlns:a16="http://schemas.microsoft.com/office/drawing/2014/main" id="{1AC17DCD-4574-44EF-B377-AF17804A6563}"/>
              </a:ext>
            </a:extLst>
          </p:cNvPr>
          <p:cNvSpPr/>
          <p:nvPr/>
        </p:nvSpPr>
        <p:spPr>
          <a:xfrm>
            <a:off x="10213947" y="19229588"/>
            <a:ext cx="779423" cy="779423"/>
          </a:xfrm>
          <a:prstGeom prst="ellipse">
            <a:avLst/>
          </a:prstGeom>
          <a:solidFill>
            <a:srgbClr val="EBF4F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8" name="Овал 147">
            <a:extLst>
              <a:ext uri="{FF2B5EF4-FFF2-40B4-BE49-F238E27FC236}">
                <a16:creationId xmlns:a16="http://schemas.microsoft.com/office/drawing/2014/main" id="{89606A82-0546-4F05-854A-009EA25AAF5C}"/>
              </a:ext>
            </a:extLst>
          </p:cNvPr>
          <p:cNvSpPr/>
          <p:nvPr/>
        </p:nvSpPr>
        <p:spPr>
          <a:xfrm>
            <a:off x="8391834" y="22097716"/>
            <a:ext cx="554272" cy="554272"/>
          </a:xfrm>
          <a:prstGeom prst="ellipse">
            <a:avLst/>
          </a:prstGeom>
          <a:solidFill>
            <a:srgbClr val="EBF4F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9" name="Овал 148">
            <a:extLst>
              <a:ext uri="{FF2B5EF4-FFF2-40B4-BE49-F238E27FC236}">
                <a16:creationId xmlns:a16="http://schemas.microsoft.com/office/drawing/2014/main" id="{5DAEE0BA-A3EE-4F4A-8773-E15D3C9AE09F}"/>
              </a:ext>
            </a:extLst>
          </p:cNvPr>
          <p:cNvSpPr/>
          <p:nvPr/>
        </p:nvSpPr>
        <p:spPr>
          <a:xfrm>
            <a:off x="3977864" y="21911102"/>
            <a:ext cx="774953" cy="774953"/>
          </a:xfrm>
          <a:prstGeom prst="ellipse">
            <a:avLst/>
          </a:prstGeom>
          <a:solidFill>
            <a:srgbClr val="EBF4F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0" name="Овал 149">
            <a:extLst>
              <a:ext uri="{FF2B5EF4-FFF2-40B4-BE49-F238E27FC236}">
                <a16:creationId xmlns:a16="http://schemas.microsoft.com/office/drawing/2014/main" id="{1A60A16F-BF1D-44D7-A926-850B5ED4D3A8}"/>
              </a:ext>
            </a:extLst>
          </p:cNvPr>
          <p:cNvSpPr/>
          <p:nvPr/>
        </p:nvSpPr>
        <p:spPr>
          <a:xfrm rot="6209221">
            <a:off x="1865001" y="19956381"/>
            <a:ext cx="1045710" cy="1045710"/>
          </a:xfrm>
          <a:prstGeom prst="ellipse">
            <a:avLst/>
          </a:prstGeom>
          <a:solidFill>
            <a:srgbClr val="EBF4F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1" name="Овал 150">
            <a:extLst>
              <a:ext uri="{FF2B5EF4-FFF2-40B4-BE49-F238E27FC236}">
                <a16:creationId xmlns:a16="http://schemas.microsoft.com/office/drawing/2014/main" id="{5AF5534A-F95E-4D8A-911D-84E3AB148967}"/>
              </a:ext>
            </a:extLst>
          </p:cNvPr>
          <p:cNvSpPr/>
          <p:nvPr/>
        </p:nvSpPr>
        <p:spPr>
          <a:xfrm rot="6209221">
            <a:off x="2884069" y="20197575"/>
            <a:ext cx="1045710" cy="1045710"/>
          </a:xfrm>
          <a:prstGeom prst="ellipse">
            <a:avLst/>
          </a:prstGeom>
          <a:solidFill>
            <a:srgbClr val="EBF4F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2" name="Овал 151">
            <a:extLst>
              <a:ext uri="{FF2B5EF4-FFF2-40B4-BE49-F238E27FC236}">
                <a16:creationId xmlns:a16="http://schemas.microsoft.com/office/drawing/2014/main" id="{11B28614-458C-47E5-88C8-96E1AFE4938E}"/>
              </a:ext>
            </a:extLst>
          </p:cNvPr>
          <p:cNvSpPr/>
          <p:nvPr/>
        </p:nvSpPr>
        <p:spPr>
          <a:xfrm rot="4034392">
            <a:off x="5568451" y="20978900"/>
            <a:ext cx="554272" cy="554272"/>
          </a:xfrm>
          <a:prstGeom prst="ellipse">
            <a:avLst/>
          </a:prstGeom>
          <a:solidFill>
            <a:srgbClr val="EBF4F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3" name="Овал 152">
            <a:extLst>
              <a:ext uri="{FF2B5EF4-FFF2-40B4-BE49-F238E27FC236}">
                <a16:creationId xmlns:a16="http://schemas.microsoft.com/office/drawing/2014/main" id="{3825FD37-8403-4649-8844-C15230DA23F5}"/>
              </a:ext>
            </a:extLst>
          </p:cNvPr>
          <p:cNvSpPr/>
          <p:nvPr/>
        </p:nvSpPr>
        <p:spPr>
          <a:xfrm rot="6209221">
            <a:off x="3457023" y="21705975"/>
            <a:ext cx="774953" cy="774953"/>
          </a:xfrm>
          <a:prstGeom prst="ellipse">
            <a:avLst/>
          </a:prstGeom>
          <a:solidFill>
            <a:srgbClr val="EBF4F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4" name="Овал 153">
            <a:extLst>
              <a:ext uri="{FF2B5EF4-FFF2-40B4-BE49-F238E27FC236}">
                <a16:creationId xmlns:a16="http://schemas.microsoft.com/office/drawing/2014/main" id="{B8799084-9710-4529-A1B3-67305BE64BD3}"/>
              </a:ext>
            </a:extLst>
          </p:cNvPr>
          <p:cNvSpPr/>
          <p:nvPr/>
        </p:nvSpPr>
        <p:spPr>
          <a:xfrm rot="2174829">
            <a:off x="10216129" y="20611177"/>
            <a:ext cx="1045710" cy="1045710"/>
          </a:xfrm>
          <a:prstGeom prst="ellipse">
            <a:avLst/>
          </a:prstGeom>
          <a:solidFill>
            <a:srgbClr val="EBF4F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5" name="Овал 154">
            <a:extLst>
              <a:ext uri="{FF2B5EF4-FFF2-40B4-BE49-F238E27FC236}">
                <a16:creationId xmlns:a16="http://schemas.microsoft.com/office/drawing/2014/main" id="{0744CCE4-9E03-48D8-AD63-54DE62819435}"/>
              </a:ext>
            </a:extLst>
          </p:cNvPr>
          <p:cNvSpPr/>
          <p:nvPr/>
        </p:nvSpPr>
        <p:spPr>
          <a:xfrm rot="2174829">
            <a:off x="6870311" y="22853663"/>
            <a:ext cx="852415" cy="852415"/>
          </a:xfrm>
          <a:prstGeom prst="ellipse">
            <a:avLst/>
          </a:prstGeom>
          <a:solidFill>
            <a:srgbClr val="EBF4F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6" name="Овал 155">
            <a:extLst>
              <a:ext uri="{FF2B5EF4-FFF2-40B4-BE49-F238E27FC236}">
                <a16:creationId xmlns:a16="http://schemas.microsoft.com/office/drawing/2014/main" id="{6126FA22-0BF1-4128-B22B-F143682A1DD5}"/>
              </a:ext>
            </a:extLst>
          </p:cNvPr>
          <p:cNvSpPr/>
          <p:nvPr/>
        </p:nvSpPr>
        <p:spPr>
          <a:xfrm rot="2174829">
            <a:off x="4204164" y="20963082"/>
            <a:ext cx="779891" cy="779891"/>
          </a:xfrm>
          <a:prstGeom prst="ellipse">
            <a:avLst/>
          </a:prstGeom>
          <a:solidFill>
            <a:srgbClr val="EBF4F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7" name="Овал 156">
            <a:extLst>
              <a:ext uri="{FF2B5EF4-FFF2-40B4-BE49-F238E27FC236}">
                <a16:creationId xmlns:a16="http://schemas.microsoft.com/office/drawing/2014/main" id="{0A16E952-FCE2-48B1-8CC4-FCCE206168EB}"/>
              </a:ext>
            </a:extLst>
          </p:cNvPr>
          <p:cNvSpPr/>
          <p:nvPr/>
        </p:nvSpPr>
        <p:spPr>
          <a:xfrm rot="2174829">
            <a:off x="10618398" y="22080975"/>
            <a:ext cx="1045710" cy="1045710"/>
          </a:xfrm>
          <a:prstGeom prst="ellipse">
            <a:avLst/>
          </a:prstGeom>
          <a:solidFill>
            <a:srgbClr val="EBF4F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8" name="Овал 157">
            <a:extLst>
              <a:ext uri="{FF2B5EF4-FFF2-40B4-BE49-F238E27FC236}">
                <a16:creationId xmlns:a16="http://schemas.microsoft.com/office/drawing/2014/main" id="{CEF21175-9426-45F6-B205-6EAD551B8090}"/>
              </a:ext>
            </a:extLst>
          </p:cNvPr>
          <p:cNvSpPr/>
          <p:nvPr/>
        </p:nvSpPr>
        <p:spPr>
          <a:xfrm>
            <a:off x="8181829" y="20148338"/>
            <a:ext cx="1045710" cy="1045710"/>
          </a:xfrm>
          <a:prstGeom prst="ellipse">
            <a:avLst/>
          </a:prstGeom>
          <a:solidFill>
            <a:srgbClr val="EBF4F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9" name="Овал 158">
            <a:extLst>
              <a:ext uri="{FF2B5EF4-FFF2-40B4-BE49-F238E27FC236}">
                <a16:creationId xmlns:a16="http://schemas.microsoft.com/office/drawing/2014/main" id="{5911E3D0-D57A-4E73-AB4E-F5C5F25E8290}"/>
              </a:ext>
            </a:extLst>
          </p:cNvPr>
          <p:cNvSpPr/>
          <p:nvPr/>
        </p:nvSpPr>
        <p:spPr>
          <a:xfrm>
            <a:off x="6210020" y="19438172"/>
            <a:ext cx="1375270" cy="1375270"/>
          </a:xfrm>
          <a:prstGeom prst="ellipse">
            <a:avLst/>
          </a:prstGeom>
          <a:solidFill>
            <a:srgbClr val="EBF4F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0" name="Овал 159">
            <a:extLst>
              <a:ext uri="{FF2B5EF4-FFF2-40B4-BE49-F238E27FC236}">
                <a16:creationId xmlns:a16="http://schemas.microsoft.com/office/drawing/2014/main" id="{2A1B9A87-8BFB-4142-B542-D51EA5C71667}"/>
              </a:ext>
            </a:extLst>
          </p:cNvPr>
          <p:cNvSpPr/>
          <p:nvPr/>
        </p:nvSpPr>
        <p:spPr>
          <a:xfrm rot="2174829">
            <a:off x="2609233" y="21603496"/>
            <a:ext cx="646490" cy="646490"/>
          </a:xfrm>
          <a:prstGeom prst="ellipse">
            <a:avLst/>
          </a:prstGeom>
          <a:solidFill>
            <a:srgbClr val="EBF4F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1" name="Овал 160">
            <a:extLst>
              <a:ext uri="{FF2B5EF4-FFF2-40B4-BE49-F238E27FC236}">
                <a16:creationId xmlns:a16="http://schemas.microsoft.com/office/drawing/2014/main" id="{2DEF33A8-23FB-4404-BC68-B520DB0A0BA5}"/>
              </a:ext>
            </a:extLst>
          </p:cNvPr>
          <p:cNvSpPr/>
          <p:nvPr/>
        </p:nvSpPr>
        <p:spPr>
          <a:xfrm rot="2174829">
            <a:off x="1703525" y="22940711"/>
            <a:ext cx="1045710" cy="1045710"/>
          </a:xfrm>
          <a:prstGeom prst="ellipse">
            <a:avLst/>
          </a:prstGeom>
          <a:solidFill>
            <a:srgbClr val="EBF4F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2" name="Овал 161">
            <a:extLst>
              <a:ext uri="{FF2B5EF4-FFF2-40B4-BE49-F238E27FC236}">
                <a16:creationId xmlns:a16="http://schemas.microsoft.com/office/drawing/2014/main" id="{82CBC2CB-546A-4B78-A21E-83FA5757D249}"/>
              </a:ext>
            </a:extLst>
          </p:cNvPr>
          <p:cNvSpPr/>
          <p:nvPr/>
        </p:nvSpPr>
        <p:spPr>
          <a:xfrm rot="2174829">
            <a:off x="2457070" y="18196469"/>
            <a:ext cx="1045710" cy="1045710"/>
          </a:xfrm>
          <a:prstGeom prst="ellipse">
            <a:avLst/>
          </a:prstGeom>
          <a:solidFill>
            <a:srgbClr val="EBF4F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3" name="Овал 162">
            <a:extLst>
              <a:ext uri="{FF2B5EF4-FFF2-40B4-BE49-F238E27FC236}">
                <a16:creationId xmlns:a16="http://schemas.microsoft.com/office/drawing/2014/main" id="{02E3386F-E2D9-4AD2-B79D-85724A06F6A4}"/>
              </a:ext>
            </a:extLst>
          </p:cNvPr>
          <p:cNvSpPr/>
          <p:nvPr/>
        </p:nvSpPr>
        <p:spPr>
          <a:xfrm rot="2174829">
            <a:off x="3345774" y="22643792"/>
            <a:ext cx="472628" cy="472628"/>
          </a:xfrm>
          <a:prstGeom prst="ellipse">
            <a:avLst/>
          </a:prstGeom>
          <a:solidFill>
            <a:srgbClr val="EBF4F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4" name="Овал 163">
            <a:extLst>
              <a:ext uri="{FF2B5EF4-FFF2-40B4-BE49-F238E27FC236}">
                <a16:creationId xmlns:a16="http://schemas.microsoft.com/office/drawing/2014/main" id="{537E695B-409C-42A1-8683-D4CE0B463CA6}"/>
              </a:ext>
            </a:extLst>
          </p:cNvPr>
          <p:cNvSpPr/>
          <p:nvPr/>
        </p:nvSpPr>
        <p:spPr>
          <a:xfrm>
            <a:off x="5929303" y="19092477"/>
            <a:ext cx="313377" cy="313377"/>
          </a:xfrm>
          <a:prstGeom prst="ellipse">
            <a:avLst/>
          </a:prstGeom>
          <a:solidFill>
            <a:srgbClr val="EBF4F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5" name="Овал 164">
            <a:extLst>
              <a:ext uri="{FF2B5EF4-FFF2-40B4-BE49-F238E27FC236}">
                <a16:creationId xmlns:a16="http://schemas.microsoft.com/office/drawing/2014/main" id="{A69D59D6-9505-40D0-83B6-EFBD90385083}"/>
              </a:ext>
            </a:extLst>
          </p:cNvPr>
          <p:cNvSpPr/>
          <p:nvPr/>
        </p:nvSpPr>
        <p:spPr>
          <a:xfrm>
            <a:off x="6523112" y="21222506"/>
            <a:ext cx="642344" cy="642344"/>
          </a:xfrm>
          <a:prstGeom prst="ellipse">
            <a:avLst/>
          </a:prstGeom>
          <a:solidFill>
            <a:srgbClr val="EBF4F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6" name="Овал 165">
            <a:extLst>
              <a:ext uri="{FF2B5EF4-FFF2-40B4-BE49-F238E27FC236}">
                <a16:creationId xmlns:a16="http://schemas.microsoft.com/office/drawing/2014/main" id="{2EBBC64D-A061-41F5-A9BD-C0F2C5538A0C}"/>
              </a:ext>
            </a:extLst>
          </p:cNvPr>
          <p:cNvSpPr/>
          <p:nvPr/>
        </p:nvSpPr>
        <p:spPr>
          <a:xfrm rot="2174829">
            <a:off x="1194975" y="20031162"/>
            <a:ext cx="843553" cy="843553"/>
          </a:xfrm>
          <a:prstGeom prst="ellipse">
            <a:avLst/>
          </a:prstGeom>
          <a:solidFill>
            <a:srgbClr val="EBF4F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7" name="Овал 166">
            <a:extLst>
              <a:ext uri="{FF2B5EF4-FFF2-40B4-BE49-F238E27FC236}">
                <a16:creationId xmlns:a16="http://schemas.microsoft.com/office/drawing/2014/main" id="{F849D53D-FBCF-4ED7-BEA0-8DE3878CEB05}"/>
              </a:ext>
            </a:extLst>
          </p:cNvPr>
          <p:cNvSpPr/>
          <p:nvPr/>
        </p:nvSpPr>
        <p:spPr>
          <a:xfrm rot="2174829">
            <a:off x="1063102" y="21916129"/>
            <a:ext cx="823892" cy="823892"/>
          </a:xfrm>
          <a:prstGeom prst="ellipse">
            <a:avLst/>
          </a:prstGeom>
          <a:solidFill>
            <a:srgbClr val="EBF4F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8" name="Овал 167">
            <a:extLst>
              <a:ext uri="{FF2B5EF4-FFF2-40B4-BE49-F238E27FC236}">
                <a16:creationId xmlns:a16="http://schemas.microsoft.com/office/drawing/2014/main" id="{223F102D-284D-458E-A969-43CEB49EEEC3}"/>
              </a:ext>
            </a:extLst>
          </p:cNvPr>
          <p:cNvSpPr/>
          <p:nvPr/>
        </p:nvSpPr>
        <p:spPr>
          <a:xfrm>
            <a:off x="7229088" y="21095102"/>
            <a:ext cx="779423" cy="779423"/>
          </a:xfrm>
          <a:prstGeom prst="ellipse">
            <a:avLst/>
          </a:prstGeom>
          <a:solidFill>
            <a:srgbClr val="EBF4F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9" name="Овал 168">
            <a:extLst>
              <a:ext uri="{FF2B5EF4-FFF2-40B4-BE49-F238E27FC236}">
                <a16:creationId xmlns:a16="http://schemas.microsoft.com/office/drawing/2014/main" id="{5045A390-4043-4D32-8B67-1D2347835CB3}"/>
              </a:ext>
            </a:extLst>
          </p:cNvPr>
          <p:cNvSpPr/>
          <p:nvPr/>
        </p:nvSpPr>
        <p:spPr>
          <a:xfrm>
            <a:off x="4875840" y="23002734"/>
            <a:ext cx="554272" cy="554272"/>
          </a:xfrm>
          <a:prstGeom prst="ellipse">
            <a:avLst/>
          </a:prstGeom>
          <a:solidFill>
            <a:srgbClr val="EBF4F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0" name="Овал 169">
            <a:extLst>
              <a:ext uri="{FF2B5EF4-FFF2-40B4-BE49-F238E27FC236}">
                <a16:creationId xmlns:a16="http://schemas.microsoft.com/office/drawing/2014/main" id="{C7E80256-787F-4F0C-B20E-8DE3B0FAE94F}"/>
              </a:ext>
            </a:extLst>
          </p:cNvPr>
          <p:cNvSpPr/>
          <p:nvPr/>
        </p:nvSpPr>
        <p:spPr>
          <a:xfrm>
            <a:off x="993005" y="23776616"/>
            <a:ext cx="774953" cy="774953"/>
          </a:xfrm>
          <a:prstGeom prst="ellipse">
            <a:avLst/>
          </a:prstGeom>
          <a:solidFill>
            <a:srgbClr val="EBF4F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задачи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96287" y="2047163"/>
            <a:ext cx="10159393" cy="3821929"/>
          </a:xfrm>
        </p:spPr>
        <p:txBody>
          <a:bodyPr>
            <a:normAutofit fontScale="92500" lnSpcReduction="10000"/>
          </a:bodyPr>
          <a:lstStyle/>
          <a:p>
            <a:r>
              <a:rPr lang="ru-RU" sz="2800" dirty="0">
                <a:solidFill>
                  <a:schemeClr val="tx1"/>
                </a:solidFill>
              </a:rPr>
              <a:t>Цель</a:t>
            </a:r>
            <a:r>
              <a:rPr lang="en-US" sz="2800" dirty="0">
                <a:solidFill>
                  <a:schemeClr val="tx1"/>
                </a:solidFill>
              </a:rPr>
              <a:t>:</a:t>
            </a:r>
            <a:r>
              <a:rPr lang="ru-RU" sz="2800" dirty="0">
                <a:solidFill>
                  <a:srgbClr val="FF0000"/>
                </a:solidFill>
              </a:rPr>
              <a:t> </a:t>
            </a:r>
            <a:r>
              <a:rPr lang="ru-RU" sz="2400" dirty="0"/>
              <a:t>Спроектировать и разработать веб-приложение, использующее модель машинного обучения для  прогнозирования цен на подержанные автомобили на основе их различных характеристик. </a:t>
            </a:r>
          </a:p>
          <a:p>
            <a:r>
              <a:rPr lang="ru-RU" sz="2800" dirty="0">
                <a:solidFill>
                  <a:schemeClr val="tx1"/>
                </a:solidFill>
              </a:rPr>
              <a:t>Задачи</a:t>
            </a:r>
            <a:r>
              <a:rPr lang="en-US" sz="2800" dirty="0">
                <a:solidFill>
                  <a:schemeClr val="tx1"/>
                </a:solidFill>
              </a:rPr>
              <a:t>:</a:t>
            </a:r>
            <a:r>
              <a:rPr lang="ru-RU" sz="2800" dirty="0">
                <a:solidFill>
                  <a:schemeClr val="tx1"/>
                </a:solidFill>
              </a:rPr>
              <a:t> </a:t>
            </a:r>
          </a:p>
          <a:p>
            <a:r>
              <a:rPr lang="ru-RU" sz="2200" dirty="0"/>
              <a:t>1. Собрать и обработать данные.</a:t>
            </a:r>
          </a:p>
          <a:p>
            <a:r>
              <a:rPr lang="ru-RU" sz="2200" dirty="0"/>
              <a:t>2. Разработать и обучить модель машинного обучения.</a:t>
            </a:r>
          </a:p>
          <a:p>
            <a:r>
              <a:rPr lang="ru-RU" sz="2200" dirty="0"/>
              <a:t>3. Разработать веб-интерфейс для загрузки и обработки данных.</a:t>
            </a:r>
          </a:p>
          <a:p>
            <a:r>
              <a:rPr lang="ru-RU" sz="2200" dirty="0"/>
              <a:t>4. Интегрировать модель машинного обучения с веб-интерфейсом.</a:t>
            </a:r>
          </a:p>
          <a:p>
            <a:endParaRPr lang="en-US" sz="280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652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Стек технологий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772" y="3108503"/>
            <a:ext cx="1575456" cy="15691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894" y="3112198"/>
            <a:ext cx="2055361" cy="15415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1258" y="3112198"/>
            <a:ext cx="2139551" cy="15691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2983" y="3111916"/>
            <a:ext cx="1542083" cy="154208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6428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50D31D-189E-47A1-91E3-5235B5021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6544" y="355504"/>
            <a:ext cx="3043542" cy="91400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MIND MAP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DF8CDBA-58C1-439D-B2EE-0FD7967BD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9585E1D3-8C7B-4D8B-9314-C5983565C21E}"/>
              </a:ext>
            </a:extLst>
          </p:cNvPr>
          <p:cNvSpPr/>
          <p:nvPr/>
        </p:nvSpPr>
        <p:spPr>
          <a:xfrm>
            <a:off x="8218426" y="-6686062"/>
            <a:ext cx="5781244" cy="578124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DF6FF5B7-611A-44BF-AF0A-F0FBB7B3B428}"/>
              </a:ext>
            </a:extLst>
          </p:cNvPr>
          <p:cNvSpPr/>
          <p:nvPr/>
        </p:nvSpPr>
        <p:spPr>
          <a:xfrm>
            <a:off x="8352969" y="-6581601"/>
            <a:ext cx="5781244" cy="578124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5" name="Рисунок 104">
            <a:extLst>
              <a:ext uri="{FF2B5EF4-FFF2-40B4-BE49-F238E27FC236}">
                <a16:creationId xmlns:a16="http://schemas.microsoft.com/office/drawing/2014/main" id="{998D809F-9935-4A63-A4CF-9B3540E511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856"/>
          <a:stretch/>
        </p:blipFill>
        <p:spPr>
          <a:xfrm>
            <a:off x="988930" y="-6592357"/>
            <a:ext cx="8610661" cy="6424255"/>
          </a:xfrm>
          <a:custGeom>
            <a:avLst/>
            <a:gdLst/>
            <a:ahLst/>
            <a:cxnLst/>
            <a:rect l="l" t="t" r="r" b="b"/>
            <a:pathLst>
              <a:path w="8610661" h="6424255">
                <a:moveTo>
                  <a:pt x="5633788" y="4411434"/>
                </a:moveTo>
                <a:cubicBezTo>
                  <a:pt x="5652652" y="4411434"/>
                  <a:pt x="5668704" y="4418054"/>
                  <a:pt x="5681945" y="4431295"/>
                </a:cubicBezTo>
                <a:cubicBezTo>
                  <a:pt x="5695186" y="4444536"/>
                  <a:pt x="5701807" y="4460589"/>
                  <a:pt x="5701807" y="4479453"/>
                </a:cubicBezTo>
                <a:cubicBezTo>
                  <a:pt x="5701807" y="4498317"/>
                  <a:pt x="5695096" y="4514369"/>
                  <a:pt x="5681673" y="4527610"/>
                </a:cubicBezTo>
                <a:cubicBezTo>
                  <a:pt x="5668251" y="4540851"/>
                  <a:pt x="5652289" y="4547472"/>
                  <a:pt x="5633788" y="4547472"/>
                </a:cubicBezTo>
                <a:cubicBezTo>
                  <a:pt x="5614924" y="4547472"/>
                  <a:pt x="5598781" y="4540851"/>
                  <a:pt x="5585358" y="4527610"/>
                </a:cubicBezTo>
                <a:cubicBezTo>
                  <a:pt x="5571936" y="4514369"/>
                  <a:pt x="5565224" y="4498317"/>
                  <a:pt x="5565224" y="4479453"/>
                </a:cubicBezTo>
                <a:cubicBezTo>
                  <a:pt x="5565224" y="4460589"/>
                  <a:pt x="5571845" y="4444536"/>
                  <a:pt x="5585086" y="4431295"/>
                </a:cubicBezTo>
                <a:cubicBezTo>
                  <a:pt x="5598327" y="4418054"/>
                  <a:pt x="5614561" y="4411434"/>
                  <a:pt x="5633788" y="4411434"/>
                </a:cubicBezTo>
                <a:close/>
                <a:moveTo>
                  <a:pt x="5104992" y="4052837"/>
                </a:moveTo>
                <a:cubicBezTo>
                  <a:pt x="5063636" y="4052837"/>
                  <a:pt x="5028629" y="4069161"/>
                  <a:pt x="4999971" y="4101811"/>
                </a:cubicBezTo>
                <a:cubicBezTo>
                  <a:pt x="4963694" y="4142441"/>
                  <a:pt x="4945555" y="4201572"/>
                  <a:pt x="4945555" y="4279204"/>
                </a:cubicBezTo>
                <a:cubicBezTo>
                  <a:pt x="4945555" y="4353935"/>
                  <a:pt x="4960973" y="4410889"/>
                  <a:pt x="4991808" y="4450068"/>
                </a:cubicBezTo>
                <a:cubicBezTo>
                  <a:pt x="5019741" y="4484894"/>
                  <a:pt x="5057651" y="4502307"/>
                  <a:pt x="5105536" y="4502307"/>
                </a:cubicBezTo>
                <a:cubicBezTo>
                  <a:pt x="5136372" y="4502307"/>
                  <a:pt x="5163851" y="4494145"/>
                  <a:pt x="5187975" y="4477820"/>
                </a:cubicBezTo>
                <a:cubicBezTo>
                  <a:pt x="5212100" y="4461496"/>
                  <a:pt x="5231598" y="4435467"/>
                  <a:pt x="5246472" y="4399734"/>
                </a:cubicBezTo>
                <a:cubicBezTo>
                  <a:pt x="5261345" y="4364002"/>
                  <a:pt x="5268782" y="4322011"/>
                  <a:pt x="5268782" y="4273763"/>
                </a:cubicBezTo>
                <a:cubicBezTo>
                  <a:pt x="5268782" y="4226603"/>
                  <a:pt x="5260801" y="4184340"/>
                  <a:pt x="5244839" y="4146975"/>
                </a:cubicBezTo>
                <a:cubicBezTo>
                  <a:pt x="5232505" y="4117228"/>
                  <a:pt x="5213913" y="4094102"/>
                  <a:pt x="5189064" y="4077596"/>
                </a:cubicBezTo>
                <a:cubicBezTo>
                  <a:pt x="5164214" y="4061090"/>
                  <a:pt x="5136190" y="4052837"/>
                  <a:pt x="5104992" y="4052837"/>
                </a:cubicBezTo>
                <a:close/>
                <a:moveTo>
                  <a:pt x="3981042" y="4052837"/>
                </a:moveTo>
                <a:cubicBezTo>
                  <a:pt x="4012240" y="4052837"/>
                  <a:pt x="4040264" y="4061090"/>
                  <a:pt x="4065114" y="4077596"/>
                </a:cubicBezTo>
                <a:cubicBezTo>
                  <a:pt x="4089963" y="4094102"/>
                  <a:pt x="4108555" y="4117228"/>
                  <a:pt x="4120889" y="4146975"/>
                </a:cubicBezTo>
                <a:cubicBezTo>
                  <a:pt x="4136851" y="4184340"/>
                  <a:pt x="4144832" y="4226603"/>
                  <a:pt x="4144832" y="4273763"/>
                </a:cubicBezTo>
                <a:cubicBezTo>
                  <a:pt x="4144832" y="4322011"/>
                  <a:pt x="4137395" y="4364002"/>
                  <a:pt x="4122522" y="4399734"/>
                </a:cubicBezTo>
                <a:cubicBezTo>
                  <a:pt x="4107648" y="4435467"/>
                  <a:pt x="4088150" y="4461496"/>
                  <a:pt x="4064025" y="4477820"/>
                </a:cubicBezTo>
                <a:cubicBezTo>
                  <a:pt x="4039901" y="4494145"/>
                  <a:pt x="4012422" y="4502307"/>
                  <a:pt x="3981586" y="4502307"/>
                </a:cubicBezTo>
                <a:cubicBezTo>
                  <a:pt x="3933701" y="4502307"/>
                  <a:pt x="3895791" y="4484894"/>
                  <a:pt x="3867858" y="4450068"/>
                </a:cubicBezTo>
                <a:cubicBezTo>
                  <a:pt x="3837023" y="4410889"/>
                  <a:pt x="3821605" y="4353935"/>
                  <a:pt x="3821605" y="4279204"/>
                </a:cubicBezTo>
                <a:cubicBezTo>
                  <a:pt x="3821605" y="4201572"/>
                  <a:pt x="3839744" y="4142441"/>
                  <a:pt x="3876021" y="4101811"/>
                </a:cubicBezTo>
                <a:cubicBezTo>
                  <a:pt x="3904679" y="4069161"/>
                  <a:pt x="3939686" y="4052837"/>
                  <a:pt x="3981042" y="4052837"/>
                </a:cubicBezTo>
                <a:close/>
                <a:moveTo>
                  <a:pt x="4391025" y="4013114"/>
                </a:moveTo>
                <a:lnTo>
                  <a:pt x="4755251" y="4013114"/>
                </a:lnTo>
                <a:lnTo>
                  <a:pt x="4822181" y="4193228"/>
                </a:lnTo>
                <a:lnTo>
                  <a:pt x="4773208" y="4210641"/>
                </a:lnTo>
                <a:cubicBezTo>
                  <a:pt x="4757642" y="4170737"/>
                  <a:pt x="4740539" y="4140173"/>
                  <a:pt x="4721896" y="4118951"/>
                </a:cubicBezTo>
                <a:cubicBezTo>
                  <a:pt x="4703253" y="4097729"/>
                  <a:pt x="4683161" y="4083219"/>
                  <a:pt x="4661622" y="4075419"/>
                </a:cubicBezTo>
                <a:cubicBezTo>
                  <a:pt x="4640083" y="4067620"/>
                  <a:pt x="4603973" y="4063720"/>
                  <a:pt x="4553293" y="4063720"/>
                </a:cubicBezTo>
                <a:lnTo>
                  <a:pt x="4515279" y="4063720"/>
                </a:lnTo>
                <a:lnTo>
                  <a:pt x="4515279" y="4409699"/>
                </a:lnTo>
                <a:cubicBezTo>
                  <a:pt x="4515279" y="4437304"/>
                  <a:pt x="4517365" y="4456281"/>
                  <a:pt x="4521537" y="4466631"/>
                </a:cubicBezTo>
                <a:cubicBezTo>
                  <a:pt x="4525709" y="4476981"/>
                  <a:pt x="4532148" y="4483882"/>
                  <a:pt x="4540854" y="4487334"/>
                </a:cubicBezTo>
                <a:cubicBezTo>
                  <a:pt x="4549561" y="4490786"/>
                  <a:pt x="4569876" y="4492512"/>
                  <a:pt x="4601800" y="4492512"/>
                </a:cubicBezTo>
                <a:lnTo>
                  <a:pt x="4617036" y="4492512"/>
                </a:lnTo>
                <a:lnTo>
                  <a:pt x="4617036" y="4538221"/>
                </a:lnTo>
                <a:lnTo>
                  <a:pt x="4391025" y="4538221"/>
                </a:lnTo>
                <a:lnTo>
                  <a:pt x="4391025" y="4487753"/>
                </a:lnTo>
                <a:lnTo>
                  <a:pt x="4397742" y="4486246"/>
                </a:lnTo>
                <a:cubicBezTo>
                  <a:pt x="4407537" y="4482068"/>
                  <a:pt x="4414067" y="4475621"/>
                  <a:pt x="4417332" y="4466903"/>
                </a:cubicBezTo>
                <a:cubicBezTo>
                  <a:pt x="4420597" y="4458185"/>
                  <a:pt x="4422229" y="4436575"/>
                  <a:pt x="4422229" y="4402072"/>
                </a:cubicBezTo>
                <a:lnTo>
                  <a:pt x="4422229" y="4149262"/>
                </a:lnTo>
                <a:cubicBezTo>
                  <a:pt x="4422229" y="4115485"/>
                  <a:pt x="4420778" y="4094329"/>
                  <a:pt x="4417876" y="4085792"/>
                </a:cubicBezTo>
                <a:cubicBezTo>
                  <a:pt x="4414974" y="4077256"/>
                  <a:pt x="4408625" y="4070627"/>
                  <a:pt x="4398831" y="4065905"/>
                </a:cubicBezTo>
                <a:lnTo>
                  <a:pt x="4391025" y="4063951"/>
                </a:lnTo>
                <a:close/>
                <a:moveTo>
                  <a:pt x="3018268" y="4013114"/>
                </a:moveTo>
                <a:lnTo>
                  <a:pt x="3018268" y="4058823"/>
                </a:lnTo>
                <a:lnTo>
                  <a:pt x="3032416" y="4058823"/>
                </a:lnTo>
                <a:cubicBezTo>
                  <a:pt x="3059624" y="4058823"/>
                  <a:pt x="3078125" y="4061183"/>
                  <a:pt x="3087920" y="4065905"/>
                </a:cubicBezTo>
                <a:cubicBezTo>
                  <a:pt x="3097715" y="4070627"/>
                  <a:pt x="3103972" y="4077256"/>
                  <a:pt x="3106693" y="4085792"/>
                </a:cubicBezTo>
                <a:cubicBezTo>
                  <a:pt x="3109414" y="4094329"/>
                  <a:pt x="3110774" y="4115485"/>
                  <a:pt x="3110774" y="4149262"/>
                </a:cubicBezTo>
                <a:lnTo>
                  <a:pt x="3110774" y="4409155"/>
                </a:lnTo>
                <a:cubicBezTo>
                  <a:pt x="3110774" y="4442207"/>
                  <a:pt x="3106149" y="4464362"/>
                  <a:pt x="3096898" y="4475622"/>
                </a:cubicBezTo>
                <a:cubicBezTo>
                  <a:pt x="3087648" y="4486882"/>
                  <a:pt x="3069419" y="4492512"/>
                  <a:pt x="3042211" y="4492512"/>
                </a:cubicBezTo>
                <a:lnTo>
                  <a:pt x="3018268" y="4492512"/>
                </a:lnTo>
                <a:lnTo>
                  <a:pt x="3018268" y="4538221"/>
                </a:lnTo>
                <a:lnTo>
                  <a:pt x="3293065" y="4538221"/>
                </a:lnTo>
                <a:lnTo>
                  <a:pt x="3293065" y="4492512"/>
                </a:lnTo>
                <a:lnTo>
                  <a:pt x="3273476" y="4492512"/>
                </a:lnTo>
                <a:cubicBezTo>
                  <a:pt x="3244817" y="4492512"/>
                  <a:pt x="3225772" y="4488234"/>
                  <a:pt x="3216340" y="4479678"/>
                </a:cubicBezTo>
                <a:cubicBezTo>
                  <a:pt x="3206908" y="4471122"/>
                  <a:pt x="3202192" y="4449550"/>
                  <a:pt x="3202192" y="4414962"/>
                </a:cubicBezTo>
                <a:lnTo>
                  <a:pt x="3202192" y="4343415"/>
                </a:lnTo>
                <a:lnTo>
                  <a:pt x="3292912" y="4274817"/>
                </a:lnTo>
                <a:lnTo>
                  <a:pt x="3436169" y="4441915"/>
                </a:lnTo>
                <a:cubicBezTo>
                  <a:pt x="3439434" y="4445582"/>
                  <a:pt x="3441429" y="4447965"/>
                  <a:pt x="3442155" y="4449065"/>
                </a:cubicBezTo>
                <a:cubicBezTo>
                  <a:pt x="3448322" y="4457862"/>
                  <a:pt x="3451950" y="4462811"/>
                  <a:pt x="3453038" y="4463910"/>
                </a:cubicBezTo>
                <a:cubicBezTo>
                  <a:pt x="3456666" y="4468677"/>
                  <a:pt x="3458480" y="4472160"/>
                  <a:pt x="3458480" y="4474360"/>
                </a:cubicBezTo>
                <a:cubicBezTo>
                  <a:pt x="3458480" y="4486461"/>
                  <a:pt x="3441613" y="4492512"/>
                  <a:pt x="3407882" y="4492512"/>
                </a:cubicBezTo>
                <a:lnTo>
                  <a:pt x="3385571" y="4492512"/>
                </a:lnTo>
                <a:lnTo>
                  <a:pt x="3385571" y="4538221"/>
                </a:lnTo>
                <a:lnTo>
                  <a:pt x="3675061" y="4538221"/>
                </a:lnTo>
                <a:lnTo>
                  <a:pt x="3675061" y="4492512"/>
                </a:lnTo>
                <a:cubicBezTo>
                  <a:pt x="3646039" y="4492512"/>
                  <a:pt x="3623638" y="4489127"/>
                  <a:pt x="3607858" y="4482356"/>
                </a:cubicBezTo>
                <a:cubicBezTo>
                  <a:pt x="3592077" y="4475585"/>
                  <a:pt x="3571309" y="4457930"/>
                  <a:pt x="3545552" y="4429391"/>
                </a:cubicBezTo>
                <a:lnTo>
                  <a:pt x="3357947" y="4225648"/>
                </a:lnTo>
                <a:lnTo>
                  <a:pt x="3516712" y="4105620"/>
                </a:lnTo>
                <a:cubicBezTo>
                  <a:pt x="3541381" y="4086756"/>
                  <a:pt x="3562875" y="4074240"/>
                  <a:pt x="3581194" y="4068073"/>
                </a:cubicBezTo>
                <a:cubicBezTo>
                  <a:pt x="3599514" y="4061906"/>
                  <a:pt x="3624092" y="4058823"/>
                  <a:pt x="3654927" y="4058823"/>
                </a:cubicBezTo>
                <a:lnTo>
                  <a:pt x="3654927" y="4013114"/>
                </a:lnTo>
                <a:lnTo>
                  <a:pt x="3379042" y="4013114"/>
                </a:lnTo>
                <a:lnTo>
                  <a:pt x="3379042" y="4058823"/>
                </a:lnTo>
                <a:lnTo>
                  <a:pt x="3408247" y="4058823"/>
                </a:lnTo>
                <a:cubicBezTo>
                  <a:pt x="3436543" y="4058823"/>
                  <a:pt x="3450691" y="4063757"/>
                  <a:pt x="3450691" y="4073625"/>
                </a:cubicBezTo>
                <a:cubicBezTo>
                  <a:pt x="3450691" y="4082031"/>
                  <a:pt x="3434911" y="4099025"/>
                  <a:pt x="3403350" y="4124605"/>
                </a:cubicBezTo>
                <a:lnTo>
                  <a:pt x="3202192" y="4284195"/>
                </a:lnTo>
                <a:lnTo>
                  <a:pt x="3202192" y="4142520"/>
                </a:lnTo>
                <a:cubicBezTo>
                  <a:pt x="3202192" y="4115533"/>
                  <a:pt x="3204187" y="4096842"/>
                  <a:pt x="3208178" y="4086447"/>
                </a:cubicBezTo>
                <a:cubicBezTo>
                  <a:pt x="3212168" y="4076051"/>
                  <a:pt x="3218426" y="4068848"/>
                  <a:pt x="3226951" y="4064838"/>
                </a:cubicBezTo>
                <a:cubicBezTo>
                  <a:pt x="3235476" y="4060828"/>
                  <a:pt x="3252254" y="4058823"/>
                  <a:pt x="3277285" y="4058823"/>
                </a:cubicBezTo>
                <a:lnTo>
                  <a:pt x="3293065" y="4058823"/>
                </a:lnTo>
                <a:lnTo>
                  <a:pt x="3293065" y="4013114"/>
                </a:lnTo>
                <a:close/>
                <a:moveTo>
                  <a:pt x="5109345" y="4000054"/>
                </a:moveTo>
                <a:cubicBezTo>
                  <a:pt x="5162672" y="4000054"/>
                  <a:pt x="5208835" y="4011119"/>
                  <a:pt x="5247832" y="4033247"/>
                </a:cubicBezTo>
                <a:cubicBezTo>
                  <a:pt x="5286830" y="4055376"/>
                  <a:pt x="5317574" y="4087663"/>
                  <a:pt x="5340066" y="4130107"/>
                </a:cubicBezTo>
                <a:cubicBezTo>
                  <a:pt x="5362558" y="4172551"/>
                  <a:pt x="5373804" y="4220980"/>
                  <a:pt x="5373804" y="4275395"/>
                </a:cubicBezTo>
                <a:cubicBezTo>
                  <a:pt x="5373804" y="4329811"/>
                  <a:pt x="5362286" y="4378240"/>
                  <a:pt x="5339250" y="4420684"/>
                </a:cubicBezTo>
                <a:cubicBezTo>
                  <a:pt x="5316214" y="4463128"/>
                  <a:pt x="5284835" y="4495505"/>
                  <a:pt x="5245111" y="4517815"/>
                </a:cubicBezTo>
                <a:cubicBezTo>
                  <a:pt x="5205388" y="4540126"/>
                  <a:pt x="5157956" y="4551281"/>
                  <a:pt x="5102815" y="4551281"/>
                </a:cubicBezTo>
                <a:cubicBezTo>
                  <a:pt x="5015026" y="4551281"/>
                  <a:pt x="4949092" y="4523892"/>
                  <a:pt x="4905016" y="4469114"/>
                </a:cubicBezTo>
                <a:cubicBezTo>
                  <a:pt x="4860940" y="4414336"/>
                  <a:pt x="4838901" y="4349944"/>
                  <a:pt x="4838901" y="4275940"/>
                </a:cubicBezTo>
                <a:cubicBezTo>
                  <a:pt x="4838901" y="4221887"/>
                  <a:pt x="4850329" y="4173911"/>
                  <a:pt x="4873183" y="4132011"/>
                </a:cubicBezTo>
                <a:cubicBezTo>
                  <a:pt x="4896037" y="4090111"/>
                  <a:pt x="4928052" y="4057644"/>
                  <a:pt x="4969226" y="4034608"/>
                </a:cubicBezTo>
                <a:cubicBezTo>
                  <a:pt x="5010400" y="4011572"/>
                  <a:pt x="5057107" y="4000054"/>
                  <a:pt x="5109345" y="4000054"/>
                </a:cubicBezTo>
                <a:close/>
                <a:moveTo>
                  <a:pt x="3985395" y="4000054"/>
                </a:moveTo>
                <a:cubicBezTo>
                  <a:pt x="3933157" y="4000054"/>
                  <a:pt x="3886450" y="4011572"/>
                  <a:pt x="3845276" y="4034608"/>
                </a:cubicBezTo>
                <a:cubicBezTo>
                  <a:pt x="3804102" y="4057644"/>
                  <a:pt x="3772087" y="4090111"/>
                  <a:pt x="3749233" y="4132011"/>
                </a:cubicBezTo>
                <a:cubicBezTo>
                  <a:pt x="3726379" y="4173911"/>
                  <a:pt x="3714951" y="4221887"/>
                  <a:pt x="3714951" y="4275940"/>
                </a:cubicBezTo>
                <a:cubicBezTo>
                  <a:pt x="3714951" y="4349944"/>
                  <a:pt x="3736990" y="4414336"/>
                  <a:pt x="3781066" y="4469114"/>
                </a:cubicBezTo>
                <a:cubicBezTo>
                  <a:pt x="3825142" y="4523892"/>
                  <a:pt x="3891076" y="4551281"/>
                  <a:pt x="3978865" y="4551281"/>
                </a:cubicBezTo>
                <a:cubicBezTo>
                  <a:pt x="4034006" y="4551281"/>
                  <a:pt x="4081438" y="4540126"/>
                  <a:pt x="4121161" y="4517815"/>
                </a:cubicBezTo>
                <a:cubicBezTo>
                  <a:pt x="4160885" y="4495505"/>
                  <a:pt x="4192264" y="4463128"/>
                  <a:pt x="4215300" y="4420684"/>
                </a:cubicBezTo>
                <a:cubicBezTo>
                  <a:pt x="4238336" y="4378240"/>
                  <a:pt x="4249854" y="4329811"/>
                  <a:pt x="4249854" y="4275395"/>
                </a:cubicBezTo>
                <a:cubicBezTo>
                  <a:pt x="4249854" y="4220980"/>
                  <a:pt x="4238608" y="4172551"/>
                  <a:pt x="4216116" y="4130107"/>
                </a:cubicBezTo>
                <a:cubicBezTo>
                  <a:pt x="4193624" y="4087663"/>
                  <a:pt x="4162880" y="4055376"/>
                  <a:pt x="4123882" y="4033247"/>
                </a:cubicBezTo>
                <a:cubicBezTo>
                  <a:pt x="4084885" y="4011119"/>
                  <a:pt x="4038722" y="4000054"/>
                  <a:pt x="3985395" y="4000054"/>
                </a:cubicBezTo>
                <a:close/>
                <a:moveTo>
                  <a:pt x="5681903" y="3766068"/>
                </a:moveTo>
                <a:cubicBezTo>
                  <a:pt x="5740734" y="3766068"/>
                  <a:pt x="5792665" y="3777042"/>
                  <a:pt x="5837696" y="3798990"/>
                </a:cubicBezTo>
                <a:cubicBezTo>
                  <a:pt x="5882727" y="3820937"/>
                  <a:pt x="5916865" y="3850049"/>
                  <a:pt x="5940107" y="3886326"/>
                </a:cubicBezTo>
                <a:cubicBezTo>
                  <a:pt x="5963350" y="3922603"/>
                  <a:pt x="5974972" y="3963596"/>
                  <a:pt x="5974972" y="4009305"/>
                </a:cubicBezTo>
                <a:cubicBezTo>
                  <a:pt x="5974972" y="4080770"/>
                  <a:pt x="5946536" y="4136274"/>
                  <a:pt x="5889663" y="4175815"/>
                </a:cubicBezTo>
                <a:cubicBezTo>
                  <a:pt x="5832790" y="4215357"/>
                  <a:pt x="5757112" y="4235309"/>
                  <a:pt x="5662628" y="4235672"/>
                </a:cubicBezTo>
                <a:lnTo>
                  <a:pt x="5662628" y="4355930"/>
                </a:lnTo>
                <a:lnTo>
                  <a:pt x="5606036" y="4355930"/>
                </a:lnTo>
                <a:lnTo>
                  <a:pt x="5606036" y="4162756"/>
                </a:lnTo>
                <a:cubicBezTo>
                  <a:pt x="5678374" y="4163481"/>
                  <a:pt x="5732264" y="4157496"/>
                  <a:pt x="5767705" y="4144799"/>
                </a:cubicBezTo>
                <a:cubicBezTo>
                  <a:pt x="5803145" y="4132102"/>
                  <a:pt x="5830225" y="4112603"/>
                  <a:pt x="5848945" y="4086302"/>
                </a:cubicBezTo>
                <a:cubicBezTo>
                  <a:pt x="5867664" y="4060002"/>
                  <a:pt x="5877024" y="4030527"/>
                  <a:pt x="5877024" y="3997877"/>
                </a:cubicBezTo>
                <a:cubicBezTo>
                  <a:pt x="5877024" y="3968130"/>
                  <a:pt x="5868755" y="3938837"/>
                  <a:pt x="5852218" y="3909997"/>
                </a:cubicBezTo>
                <a:cubicBezTo>
                  <a:pt x="5835681" y="3881157"/>
                  <a:pt x="5813783" y="3858756"/>
                  <a:pt x="5786524" y="3842794"/>
                </a:cubicBezTo>
                <a:cubicBezTo>
                  <a:pt x="5759266" y="3826832"/>
                  <a:pt x="5730191" y="3818851"/>
                  <a:pt x="5699298" y="3818851"/>
                </a:cubicBezTo>
                <a:cubicBezTo>
                  <a:pt x="5674585" y="3818851"/>
                  <a:pt x="5653323" y="3823476"/>
                  <a:pt x="5635514" y="3832727"/>
                </a:cubicBezTo>
                <a:cubicBezTo>
                  <a:pt x="5617704" y="3841978"/>
                  <a:pt x="5600986" y="3857667"/>
                  <a:pt x="5585358" y="3879796"/>
                </a:cubicBezTo>
                <a:cubicBezTo>
                  <a:pt x="5570122" y="3901925"/>
                  <a:pt x="5559239" y="3915529"/>
                  <a:pt x="5552709" y="3920608"/>
                </a:cubicBezTo>
                <a:cubicBezTo>
                  <a:pt x="5540012" y="3930403"/>
                  <a:pt x="5527315" y="3935300"/>
                  <a:pt x="5514618" y="3935300"/>
                </a:cubicBezTo>
                <a:cubicBezTo>
                  <a:pt x="5505912" y="3935300"/>
                  <a:pt x="5497296" y="3933033"/>
                  <a:pt x="5488771" y="3928498"/>
                </a:cubicBezTo>
                <a:cubicBezTo>
                  <a:pt x="5480246" y="3923963"/>
                  <a:pt x="5474351" y="3918794"/>
                  <a:pt x="5471086" y="3912990"/>
                </a:cubicBezTo>
                <a:cubicBezTo>
                  <a:pt x="5466370" y="3904283"/>
                  <a:pt x="5464012" y="3895577"/>
                  <a:pt x="5464012" y="3886870"/>
                </a:cubicBezTo>
                <a:cubicBezTo>
                  <a:pt x="5464012" y="3858212"/>
                  <a:pt x="5480716" y="3832999"/>
                  <a:pt x="5514125" y="3811233"/>
                </a:cubicBezTo>
                <a:cubicBezTo>
                  <a:pt x="5560610" y="3781123"/>
                  <a:pt x="5616536" y="3766068"/>
                  <a:pt x="5681903" y="3766068"/>
                </a:cubicBezTo>
                <a:close/>
                <a:moveTo>
                  <a:pt x="4543594" y="3201759"/>
                </a:moveTo>
                <a:cubicBezTo>
                  <a:pt x="4562821" y="3201759"/>
                  <a:pt x="4579054" y="3208379"/>
                  <a:pt x="4592295" y="3221620"/>
                </a:cubicBezTo>
                <a:cubicBezTo>
                  <a:pt x="4605537" y="3234861"/>
                  <a:pt x="4612157" y="3250914"/>
                  <a:pt x="4612157" y="3269778"/>
                </a:cubicBezTo>
                <a:cubicBezTo>
                  <a:pt x="4612157" y="3288642"/>
                  <a:pt x="4605446" y="3304694"/>
                  <a:pt x="4592023" y="3317935"/>
                </a:cubicBezTo>
                <a:cubicBezTo>
                  <a:pt x="4578601" y="3331176"/>
                  <a:pt x="4562458" y="3337797"/>
                  <a:pt x="4543594" y="3337797"/>
                </a:cubicBezTo>
                <a:cubicBezTo>
                  <a:pt x="4525093" y="3337797"/>
                  <a:pt x="4509131" y="3331176"/>
                  <a:pt x="4495708" y="3317935"/>
                </a:cubicBezTo>
                <a:cubicBezTo>
                  <a:pt x="4482286" y="3304694"/>
                  <a:pt x="4475575" y="3288642"/>
                  <a:pt x="4475575" y="3269778"/>
                </a:cubicBezTo>
                <a:cubicBezTo>
                  <a:pt x="4475575" y="3250914"/>
                  <a:pt x="4482195" y="3234861"/>
                  <a:pt x="4495436" y="3221620"/>
                </a:cubicBezTo>
                <a:cubicBezTo>
                  <a:pt x="4508677" y="3208379"/>
                  <a:pt x="4524730" y="3201759"/>
                  <a:pt x="4543594" y="3201759"/>
                </a:cubicBezTo>
                <a:close/>
                <a:moveTo>
                  <a:pt x="7069873" y="2856766"/>
                </a:moveTo>
                <a:lnTo>
                  <a:pt x="6958169" y="3233362"/>
                </a:lnTo>
                <a:cubicBezTo>
                  <a:pt x="6955630" y="3241649"/>
                  <a:pt x="6954360" y="3247246"/>
                  <a:pt x="6954360" y="3250154"/>
                </a:cubicBezTo>
                <a:cubicBezTo>
                  <a:pt x="6954360" y="3259960"/>
                  <a:pt x="6956898" y="3266680"/>
                  <a:pt x="6961974" y="3270313"/>
                </a:cubicBezTo>
                <a:cubicBezTo>
                  <a:pt x="6967050" y="3273947"/>
                  <a:pt x="6979561" y="3275763"/>
                  <a:pt x="6999508" y="3275763"/>
                </a:cubicBezTo>
                <a:lnTo>
                  <a:pt x="7177352" y="3275763"/>
                </a:lnTo>
                <a:cubicBezTo>
                  <a:pt x="7197298" y="3275763"/>
                  <a:pt x="7209266" y="3273675"/>
                  <a:pt x="7213253" y="3269497"/>
                </a:cubicBezTo>
                <a:cubicBezTo>
                  <a:pt x="7217241" y="3265320"/>
                  <a:pt x="7219235" y="3253425"/>
                  <a:pt x="7219235" y="3233813"/>
                </a:cubicBezTo>
                <a:lnTo>
                  <a:pt x="7219235" y="2856766"/>
                </a:lnTo>
                <a:close/>
                <a:moveTo>
                  <a:pt x="1610360" y="2856766"/>
                </a:moveTo>
                <a:cubicBezTo>
                  <a:pt x="1649470" y="2856766"/>
                  <a:pt x="1683331" y="2875176"/>
                  <a:pt x="1711942" y="2911997"/>
                </a:cubicBezTo>
                <a:cubicBezTo>
                  <a:pt x="1740552" y="2948818"/>
                  <a:pt x="1754857" y="3000966"/>
                  <a:pt x="1754857" y="3068441"/>
                </a:cubicBezTo>
                <a:cubicBezTo>
                  <a:pt x="1754857" y="3140632"/>
                  <a:pt x="1737565" y="3194503"/>
                  <a:pt x="1702980" y="3230055"/>
                </a:cubicBezTo>
                <a:cubicBezTo>
                  <a:pt x="1668395" y="3265606"/>
                  <a:pt x="1627562" y="3283382"/>
                  <a:pt x="1580482" y="3283382"/>
                </a:cubicBezTo>
                <a:cubicBezTo>
                  <a:pt x="1556941" y="3283382"/>
                  <a:pt x="1534396" y="3278121"/>
                  <a:pt x="1512845" y="3267601"/>
                </a:cubicBezTo>
                <a:cubicBezTo>
                  <a:pt x="1491294" y="3257081"/>
                  <a:pt x="1474273" y="3244384"/>
                  <a:pt x="1461779" y="3229510"/>
                </a:cubicBezTo>
                <a:cubicBezTo>
                  <a:pt x="1449287" y="3214637"/>
                  <a:pt x="1440867" y="3197950"/>
                  <a:pt x="1436519" y="3179448"/>
                </a:cubicBezTo>
                <a:cubicBezTo>
                  <a:pt x="1433623" y="3167477"/>
                  <a:pt x="1432175" y="3149157"/>
                  <a:pt x="1432175" y="3124489"/>
                </a:cubicBezTo>
                <a:lnTo>
                  <a:pt x="1432175" y="2937300"/>
                </a:lnTo>
                <a:cubicBezTo>
                  <a:pt x="1466218" y="2910455"/>
                  <a:pt x="1498088" y="2890322"/>
                  <a:pt x="1527784" y="2876899"/>
                </a:cubicBezTo>
                <a:cubicBezTo>
                  <a:pt x="1557480" y="2863477"/>
                  <a:pt x="1585005" y="2856766"/>
                  <a:pt x="1610360" y="2856766"/>
                </a:cubicBezTo>
                <a:close/>
                <a:moveTo>
                  <a:pt x="8323893" y="2854045"/>
                </a:moveTo>
                <a:cubicBezTo>
                  <a:pt x="8280724" y="2854045"/>
                  <a:pt x="8248165" y="2856584"/>
                  <a:pt x="8226218" y="2861663"/>
                </a:cubicBezTo>
                <a:cubicBezTo>
                  <a:pt x="8204270" y="2866742"/>
                  <a:pt x="8186222" y="2877262"/>
                  <a:pt x="8172074" y="2893224"/>
                </a:cubicBezTo>
                <a:cubicBezTo>
                  <a:pt x="8157926" y="2909186"/>
                  <a:pt x="8150852" y="2929864"/>
                  <a:pt x="8150852" y="2955257"/>
                </a:cubicBezTo>
                <a:cubicBezTo>
                  <a:pt x="8150852" y="3021644"/>
                  <a:pt x="8208533" y="3054837"/>
                  <a:pt x="8323893" y="3054837"/>
                </a:cubicBezTo>
                <a:lnTo>
                  <a:pt x="8425105" y="3054837"/>
                </a:lnTo>
                <a:lnTo>
                  <a:pt x="8425105" y="2895945"/>
                </a:lnTo>
                <a:cubicBezTo>
                  <a:pt x="8425105" y="2876355"/>
                  <a:pt x="8423291" y="2864474"/>
                  <a:pt x="8419663" y="2860303"/>
                </a:cubicBezTo>
                <a:cubicBezTo>
                  <a:pt x="8416036" y="2856131"/>
                  <a:pt x="8404971" y="2854045"/>
                  <a:pt x="8386470" y="2854045"/>
                </a:cubicBezTo>
                <a:close/>
                <a:moveTo>
                  <a:pt x="6105117" y="2843162"/>
                </a:moveTo>
                <a:cubicBezTo>
                  <a:pt x="6063761" y="2843162"/>
                  <a:pt x="6028754" y="2859486"/>
                  <a:pt x="6000096" y="2892136"/>
                </a:cubicBezTo>
                <a:cubicBezTo>
                  <a:pt x="5963819" y="2932766"/>
                  <a:pt x="5945680" y="2991897"/>
                  <a:pt x="5945680" y="3069529"/>
                </a:cubicBezTo>
                <a:cubicBezTo>
                  <a:pt x="5945680" y="3144260"/>
                  <a:pt x="5961098" y="3201214"/>
                  <a:pt x="5991933" y="3240393"/>
                </a:cubicBezTo>
                <a:cubicBezTo>
                  <a:pt x="6019866" y="3275219"/>
                  <a:pt x="6057776" y="3292632"/>
                  <a:pt x="6105661" y="3292632"/>
                </a:cubicBezTo>
                <a:cubicBezTo>
                  <a:pt x="6136497" y="3292632"/>
                  <a:pt x="6163976" y="3284470"/>
                  <a:pt x="6188100" y="3268145"/>
                </a:cubicBezTo>
                <a:cubicBezTo>
                  <a:pt x="6212225" y="3251821"/>
                  <a:pt x="6231723" y="3225792"/>
                  <a:pt x="6246597" y="3190059"/>
                </a:cubicBezTo>
                <a:cubicBezTo>
                  <a:pt x="6261470" y="3154327"/>
                  <a:pt x="6268907" y="3112336"/>
                  <a:pt x="6268907" y="3064088"/>
                </a:cubicBezTo>
                <a:cubicBezTo>
                  <a:pt x="6268907" y="3016928"/>
                  <a:pt x="6260926" y="2974665"/>
                  <a:pt x="6244964" y="2937300"/>
                </a:cubicBezTo>
                <a:cubicBezTo>
                  <a:pt x="6232630" y="2907553"/>
                  <a:pt x="6214038" y="2884427"/>
                  <a:pt x="6189189" y="2867921"/>
                </a:cubicBezTo>
                <a:cubicBezTo>
                  <a:pt x="6164339" y="2851415"/>
                  <a:pt x="6136315" y="2843162"/>
                  <a:pt x="6105117" y="2843162"/>
                </a:cubicBezTo>
                <a:close/>
                <a:moveTo>
                  <a:pt x="2209392" y="2843162"/>
                </a:moveTo>
                <a:cubicBezTo>
                  <a:pt x="2240591" y="2843162"/>
                  <a:pt x="2268614" y="2851415"/>
                  <a:pt x="2293464" y="2867921"/>
                </a:cubicBezTo>
                <a:cubicBezTo>
                  <a:pt x="2318313" y="2884427"/>
                  <a:pt x="2336905" y="2907553"/>
                  <a:pt x="2349240" y="2937300"/>
                </a:cubicBezTo>
                <a:cubicBezTo>
                  <a:pt x="2365201" y="2974665"/>
                  <a:pt x="2373182" y="3016928"/>
                  <a:pt x="2373182" y="3064088"/>
                </a:cubicBezTo>
                <a:cubicBezTo>
                  <a:pt x="2373182" y="3112336"/>
                  <a:pt x="2365745" y="3154327"/>
                  <a:pt x="2350872" y="3190059"/>
                </a:cubicBezTo>
                <a:cubicBezTo>
                  <a:pt x="2335998" y="3225792"/>
                  <a:pt x="2316500" y="3251821"/>
                  <a:pt x="2292376" y="3268145"/>
                </a:cubicBezTo>
                <a:cubicBezTo>
                  <a:pt x="2268252" y="3284470"/>
                  <a:pt x="2240772" y="3292632"/>
                  <a:pt x="2209937" y="3292632"/>
                </a:cubicBezTo>
                <a:cubicBezTo>
                  <a:pt x="2162051" y="3292632"/>
                  <a:pt x="2124142" y="3275219"/>
                  <a:pt x="2096208" y="3240393"/>
                </a:cubicBezTo>
                <a:cubicBezTo>
                  <a:pt x="2065373" y="3201214"/>
                  <a:pt x="2049955" y="3144260"/>
                  <a:pt x="2049955" y="3069529"/>
                </a:cubicBezTo>
                <a:cubicBezTo>
                  <a:pt x="2049955" y="2991897"/>
                  <a:pt x="2068094" y="2932766"/>
                  <a:pt x="2104371" y="2892136"/>
                </a:cubicBezTo>
                <a:cubicBezTo>
                  <a:pt x="2133030" y="2859486"/>
                  <a:pt x="2168037" y="2843162"/>
                  <a:pt x="2209392" y="2843162"/>
                </a:cubicBezTo>
                <a:close/>
                <a:moveTo>
                  <a:pt x="2826885" y="2842074"/>
                </a:moveTo>
                <a:cubicBezTo>
                  <a:pt x="2849740" y="2842074"/>
                  <a:pt x="2870326" y="2846789"/>
                  <a:pt x="2888646" y="2856221"/>
                </a:cubicBezTo>
                <a:cubicBezTo>
                  <a:pt x="2906966" y="2865653"/>
                  <a:pt x="2921115" y="2878350"/>
                  <a:pt x="2931090" y="2894312"/>
                </a:cubicBezTo>
                <a:cubicBezTo>
                  <a:pt x="2941066" y="2910274"/>
                  <a:pt x="2948775" y="2934942"/>
                  <a:pt x="2954217" y="2968317"/>
                </a:cubicBezTo>
                <a:lnTo>
                  <a:pt x="2678331" y="2968317"/>
                </a:lnTo>
                <a:cubicBezTo>
                  <a:pt x="2688126" y="2936394"/>
                  <a:pt x="2699644" y="2912088"/>
                  <a:pt x="2712885" y="2895401"/>
                </a:cubicBezTo>
                <a:cubicBezTo>
                  <a:pt x="2726126" y="2878713"/>
                  <a:pt x="2742722" y="2865653"/>
                  <a:pt x="2762675" y="2856221"/>
                </a:cubicBezTo>
                <a:cubicBezTo>
                  <a:pt x="2782627" y="2846789"/>
                  <a:pt x="2804031" y="2842074"/>
                  <a:pt x="2826885" y="2842074"/>
                </a:cubicBezTo>
                <a:close/>
                <a:moveTo>
                  <a:pt x="7684836" y="2803439"/>
                </a:moveTo>
                <a:lnTo>
                  <a:pt x="7750432" y="2803439"/>
                </a:lnTo>
                <a:lnTo>
                  <a:pt x="7925164" y="3219078"/>
                </a:lnTo>
                <a:cubicBezTo>
                  <a:pt x="7933508" y="3239059"/>
                  <a:pt x="7943212" y="3254680"/>
                  <a:pt x="7954276" y="3265943"/>
                </a:cubicBezTo>
                <a:cubicBezTo>
                  <a:pt x="7962574" y="3274390"/>
                  <a:pt x="7974291" y="3279670"/>
                  <a:pt x="7989425" y="3281781"/>
                </a:cubicBezTo>
                <a:lnTo>
                  <a:pt x="8002081" y="3282603"/>
                </a:lnTo>
                <a:lnTo>
                  <a:pt x="8004739" y="3282418"/>
                </a:lnTo>
                <a:cubicBezTo>
                  <a:pt x="8037076" y="3277921"/>
                  <a:pt x="8069275" y="3257687"/>
                  <a:pt x="8101335" y="3221714"/>
                </a:cubicBezTo>
                <a:lnTo>
                  <a:pt x="8216695" y="3092928"/>
                </a:lnTo>
                <a:cubicBezTo>
                  <a:pt x="8105688" y="3079143"/>
                  <a:pt x="8050184" y="3033978"/>
                  <a:pt x="8050184" y="2957434"/>
                </a:cubicBezTo>
                <a:cubicBezTo>
                  <a:pt x="8050184" y="2921520"/>
                  <a:pt x="8061521" y="2891138"/>
                  <a:pt x="8084194" y="2866288"/>
                </a:cubicBezTo>
                <a:cubicBezTo>
                  <a:pt x="8106867" y="2841439"/>
                  <a:pt x="8136070" y="2824751"/>
                  <a:pt x="8171802" y="2816226"/>
                </a:cubicBezTo>
                <a:cubicBezTo>
                  <a:pt x="8207535" y="2807701"/>
                  <a:pt x="8258232" y="2803439"/>
                  <a:pt x="8323893" y="2803439"/>
                </a:cubicBezTo>
                <a:lnTo>
                  <a:pt x="8610661" y="2803439"/>
                </a:lnTo>
                <a:lnTo>
                  <a:pt x="8610661" y="2849148"/>
                </a:lnTo>
                <a:lnTo>
                  <a:pt x="8597057" y="2849148"/>
                </a:lnTo>
                <a:cubicBezTo>
                  <a:pt x="8570575" y="2849148"/>
                  <a:pt x="8552437" y="2851327"/>
                  <a:pt x="8542642" y="2855686"/>
                </a:cubicBezTo>
                <a:cubicBezTo>
                  <a:pt x="8532847" y="2860045"/>
                  <a:pt x="8526317" y="2866492"/>
                  <a:pt x="8523052" y="2875029"/>
                </a:cubicBezTo>
                <a:cubicBezTo>
                  <a:pt x="8519787" y="2883565"/>
                  <a:pt x="8518155" y="2905085"/>
                  <a:pt x="8518155" y="2939588"/>
                </a:cubicBezTo>
                <a:lnTo>
                  <a:pt x="8518155" y="3192397"/>
                </a:lnTo>
                <a:cubicBezTo>
                  <a:pt x="8518155" y="3226537"/>
                  <a:pt x="8519606" y="3247785"/>
                  <a:pt x="8522508" y="3256140"/>
                </a:cubicBezTo>
                <a:cubicBezTo>
                  <a:pt x="8525410" y="3264495"/>
                  <a:pt x="8531759" y="3271033"/>
                  <a:pt x="8541554" y="3275755"/>
                </a:cubicBezTo>
                <a:cubicBezTo>
                  <a:pt x="8551348" y="3280477"/>
                  <a:pt x="8569850" y="3282837"/>
                  <a:pt x="8597057" y="3282837"/>
                </a:cubicBezTo>
                <a:lnTo>
                  <a:pt x="8610661" y="3282837"/>
                </a:lnTo>
                <a:lnTo>
                  <a:pt x="8610661" y="3328546"/>
                </a:lnTo>
                <a:lnTo>
                  <a:pt x="8331511" y="3328546"/>
                </a:lnTo>
                <a:lnTo>
                  <a:pt x="8331511" y="3282837"/>
                </a:lnTo>
                <a:lnTo>
                  <a:pt x="8346832" y="3282837"/>
                </a:lnTo>
                <a:cubicBezTo>
                  <a:pt x="8373473" y="3282837"/>
                  <a:pt x="8391172" y="3280927"/>
                  <a:pt x="8399930" y="3277107"/>
                </a:cubicBezTo>
                <a:cubicBezTo>
                  <a:pt x="8408687" y="3273286"/>
                  <a:pt x="8415073" y="3266282"/>
                  <a:pt x="8419085" y="3256093"/>
                </a:cubicBezTo>
                <a:cubicBezTo>
                  <a:pt x="8423099" y="3245904"/>
                  <a:pt x="8425105" y="3227167"/>
                  <a:pt x="8425105" y="3199880"/>
                </a:cubicBezTo>
                <a:lnTo>
                  <a:pt x="8425105" y="3099458"/>
                </a:lnTo>
                <a:lnTo>
                  <a:pt x="8312543" y="3099458"/>
                </a:lnTo>
                <a:lnTo>
                  <a:pt x="8201374" y="3232546"/>
                </a:lnTo>
                <a:cubicBezTo>
                  <a:pt x="8187951" y="3248218"/>
                  <a:pt x="8181240" y="3259334"/>
                  <a:pt x="8181240" y="3265892"/>
                </a:cubicBezTo>
                <a:cubicBezTo>
                  <a:pt x="8181240" y="3272813"/>
                  <a:pt x="8184142" y="3277367"/>
                  <a:pt x="8189947" y="3279555"/>
                </a:cubicBezTo>
                <a:cubicBezTo>
                  <a:pt x="8195751" y="3281743"/>
                  <a:pt x="8208827" y="3282837"/>
                  <a:pt x="8229177" y="3282837"/>
                </a:cubicBezTo>
                <a:lnTo>
                  <a:pt x="8244447" y="3282837"/>
                </a:lnTo>
                <a:lnTo>
                  <a:pt x="8244447" y="3328546"/>
                </a:lnTo>
                <a:lnTo>
                  <a:pt x="8005699" y="3328546"/>
                </a:lnTo>
                <a:lnTo>
                  <a:pt x="7978356" y="3328546"/>
                </a:lnTo>
                <a:lnTo>
                  <a:pt x="7755932" y="3328546"/>
                </a:lnTo>
                <a:lnTo>
                  <a:pt x="7755932" y="3282837"/>
                </a:lnTo>
                <a:lnTo>
                  <a:pt x="7771169" y="3282837"/>
                </a:lnTo>
                <a:cubicBezTo>
                  <a:pt x="7794749" y="3282837"/>
                  <a:pt x="7810710" y="3280930"/>
                  <a:pt x="7819054" y="3277115"/>
                </a:cubicBezTo>
                <a:cubicBezTo>
                  <a:pt x="7827398" y="3273301"/>
                  <a:pt x="7831570" y="3265580"/>
                  <a:pt x="7831570" y="3253955"/>
                </a:cubicBezTo>
                <a:cubicBezTo>
                  <a:pt x="7831570" y="3244874"/>
                  <a:pt x="7827579" y="3230162"/>
                  <a:pt x="7819598" y="3209819"/>
                </a:cubicBezTo>
                <a:lnTo>
                  <a:pt x="7695803" y="2899754"/>
                </a:lnTo>
                <a:lnTo>
                  <a:pt x="7575274" y="3209819"/>
                </a:lnTo>
                <a:cubicBezTo>
                  <a:pt x="7567293" y="3229799"/>
                  <a:pt x="7563302" y="3243967"/>
                  <a:pt x="7563302" y="3252322"/>
                </a:cubicBezTo>
                <a:cubicBezTo>
                  <a:pt x="7563302" y="3272666"/>
                  <a:pt x="7580171" y="3282837"/>
                  <a:pt x="7613908" y="3282837"/>
                </a:cubicBezTo>
                <a:lnTo>
                  <a:pt x="7640028" y="3282837"/>
                </a:lnTo>
                <a:lnTo>
                  <a:pt x="7640028" y="3328546"/>
                </a:lnTo>
                <a:lnTo>
                  <a:pt x="7425087" y="3328546"/>
                </a:lnTo>
                <a:lnTo>
                  <a:pt x="7425087" y="3282837"/>
                </a:lnTo>
                <a:cubicBezTo>
                  <a:pt x="7448305" y="3282837"/>
                  <a:pt x="7465173" y="3278205"/>
                  <a:pt x="7475694" y="3268940"/>
                </a:cubicBezTo>
                <a:cubicBezTo>
                  <a:pt x="7486214" y="3259675"/>
                  <a:pt x="7497823" y="3239968"/>
                  <a:pt x="7510519" y="3209819"/>
                </a:cubicBezTo>
                <a:close/>
                <a:moveTo>
                  <a:pt x="6899273" y="2803439"/>
                </a:moveTo>
                <a:lnTo>
                  <a:pt x="7404791" y="2803439"/>
                </a:lnTo>
                <a:lnTo>
                  <a:pt x="7404791" y="2849148"/>
                </a:lnTo>
                <a:lnTo>
                  <a:pt x="7385312" y="2849148"/>
                </a:lnTo>
                <a:cubicBezTo>
                  <a:pt x="7353576" y="2849148"/>
                  <a:pt x="7333198" y="2853778"/>
                  <a:pt x="7324180" y="2863041"/>
                </a:cubicBezTo>
                <a:cubicBezTo>
                  <a:pt x="7315162" y="2872302"/>
                  <a:pt x="7310653" y="2893825"/>
                  <a:pt x="7310653" y="2927608"/>
                </a:cubicBezTo>
                <a:lnTo>
                  <a:pt x="7310653" y="3204930"/>
                </a:lnTo>
                <a:cubicBezTo>
                  <a:pt x="7310653" y="3238707"/>
                  <a:pt x="7315213" y="3260136"/>
                  <a:pt x="7324333" y="3269217"/>
                </a:cubicBezTo>
                <a:cubicBezTo>
                  <a:pt x="7333453" y="3278297"/>
                  <a:pt x="7354069" y="3282837"/>
                  <a:pt x="7386179" y="3282837"/>
                </a:cubicBezTo>
                <a:lnTo>
                  <a:pt x="7405879" y="3282837"/>
                </a:lnTo>
                <a:lnTo>
                  <a:pt x="7454853" y="3459143"/>
                </a:lnTo>
                <a:lnTo>
                  <a:pt x="7405879" y="3476556"/>
                </a:lnTo>
                <a:cubicBezTo>
                  <a:pt x="7384839" y="3418297"/>
                  <a:pt x="7355636" y="3379065"/>
                  <a:pt x="7318271" y="3358857"/>
                </a:cubicBezTo>
                <a:cubicBezTo>
                  <a:pt x="7280906" y="3338650"/>
                  <a:pt x="7230299" y="3328546"/>
                  <a:pt x="7166452" y="3328546"/>
                </a:cubicBezTo>
                <a:lnTo>
                  <a:pt x="7034223" y="3328546"/>
                </a:lnTo>
                <a:cubicBezTo>
                  <a:pt x="6955865" y="3328546"/>
                  <a:pt x="6899636" y="3342473"/>
                  <a:pt x="6865536" y="3370327"/>
                </a:cubicBezTo>
                <a:cubicBezTo>
                  <a:pt x="6831436" y="3398181"/>
                  <a:pt x="6807311" y="3433590"/>
                  <a:pt x="6793163" y="3476556"/>
                </a:cubicBezTo>
                <a:lnTo>
                  <a:pt x="6744190" y="3459143"/>
                </a:lnTo>
                <a:lnTo>
                  <a:pt x="6800782" y="3282837"/>
                </a:lnTo>
                <a:cubicBezTo>
                  <a:pt x="6823273" y="3282837"/>
                  <a:pt x="6840233" y="3279932"/>
                  <a:pt x="6851660" y="3274122"/>
                </a:cubicBezTo>
                <a:cubicBezTo>
                  <a:pt x="6863087" y="3268312"/>
                  <a:pt x="6874696" y="3257779"/>
                  <a:pt x="6886486" y="3242523"/>
                </a:cubicBezTo>
                <a:cubicBezTo>
                  <a:pt x="6898276" y="3227267"/>
                  <a:pt x="6907073" y="3210377"/>
                  <a:pt x="6912877" y="3191853"/>
                </a:cubicBezTo>
                <a:lnTo>
                  <a:pt x="6990147" y="2939043"/>
                </a:lnTo>
                <a:cubicBezTo>
                  <a:pt x="6994137" y="2926329"/>
                  <a:pt x="6996132" y="2914888"/>
                  <a:pt x="6996132" y="2904719"/>
                </a:cubicBezTo>
                <a:cubicBezTo>
                  <a:pt x="6996132" y="2885470"/>
                  <a:pt x="6989874" y="2871395"/>
                  <a:pt x="6977359" y="2862496"/>
                </a:cubicBezTo>
                <a:cubicBezTo>
                  <a:pt x="6964844" y="2853597"/>
                  <a:pt x="6943350" y="2849148"/>
                  <a:pt x="6912877" y="2849148"/>
                </a:cubicBezTo>
                <a:lnTo>
                  <a:pt x="6899273" y="2849148"/>
                </a:lnTo>
                <a:close/>
                <a:moveTo>
                  <a:pt x="5118666" y="2803439"/>
                </a:moveTo>
                <a:lnTo>
                  <a:pt x="5391286" y="2803439"/>
                </a:lnTo>
                <a:lnTo>
                  <a:pt x="5391286" y="2849148"/>
                </a:lnTo>
                <a:lnTo>
                  <a:pt x="5377138" y="2849148"/>
                </a:lnTo>
                <a:cubicBezTo>
                  <a:pt x="5351382" y="2849148"/>
                  <a:pt x="5334241" y="2851143"/>
                  <a:pt x="5325716" y="2855133"/>
                </a:cubicBezTo>
                <a:cubicBezTo>
                  <a:pt x="5317191" y="2859124"/>
                  <a:pt x="5310933" y="2866288"/>
                  <a:pt x="5306943" y="2876627"/>
                </a:cubicBezTo>
                <a:cubicBezTo>
                  <a:pt x="5302952" y="2886966"/>
                  <a:pt x="5300957" y="2905558"/>
                  <a:pt x="5300957" y="2932403"/>
                </a:cubicBezTo>
                <a:lnTo>
                  <a:pt x="5300957" y="3035792"/>
                </a:lnTo>
                <a:lnTo>
                  <a:pt x="5584461" y="3035792"/>
                </a:lnTo>
                <a:lnTo>
                  <a:pt x="5584461" y="2932403"/>
                </a:lnTo>
                <a:cubicBezTo>
                  <a:pt x="5584461" y="2893224"/>
                  <a:pt x="5578747" y="2869553"/>
                  <a:pt x="5567320" y="2861391"/>
                </a:cubicBezTo>
                <a:cubicBezTo>
                  <a:pt x="5555892" y="2853229"/>
                  <a:pt x="5535850" y="2849148"/>
                  <a:pt x="5507191" y="2849148"/>
                </a:cubicBezTo>
                <a:lnTo>
                  <a:pt x="5493043" y="2849148"/>
                </a:lnTo>
                <a:lnTo>
                  <a:pt x="5493043" y="2803439"/>
                </a:lnTo>
                <a:lnTo>
                  <a:pt x="5766208" y="2803439"/>
                </a:lnTo>
                <a:lnTo>
                  <a:pt x="5766208" y="2849148"/>
                </a:lnTo>
                <a:lnTo>
                  <a:pt x="5747162" y="2849148"/>
                </a:lnTo>
                <a:cubicBezTo>
                  <a:pt x="5717052" y="2849148"/>
                  <a:pt x="5697644" y="2853869"/>
                  <a:pt x="5688938" y="2863312"/>
                </a:cubicBezTo>
                <a:cubicBezTo>
                  <a:pt x="5680231" y="2872756"/>
                  <a:pt x="5675878" y="2894187"/>
                  <a:pt x="5675878" y="2927608"/>
                </a:cubicBezTo>
                <a:lnTo>
                  <a:pt x="5675878" y="3204930"/>
                </a:lnTo>
                <a:cubicBezTo>
                  <a:pt x="5675878" y="3238344"/>
                  <a:pt x="5680231" y="3259683"/>
                  <a:pt x="5688938" y="3268944"/>
                </a:cubicBezTo>
                <a:cubicBezTo>
                  <a:pt x="5697644" y="3278206"/>
                  <a:pt x="5717052" y="3282837"/>
                  <a:pt x="5747162" y="3282837"/>
                </a:cubicBezTo>
                <a:lnTo>
                  <a:pt x="5766208" y="3282837"/>
                </a:lnTo>
                <a:lnTo>
                  <a:pt x="5766208" y="3328546"/>
                </a:lnTo>
                <a:lnTo>
                  <a:pt x="5493043" y="3328546"/>
                </a:lnTo>
                <a:lnTo>
                  <a:pt x="5493043" y="3282837"/>
                </a:lnTo>
                <a:lnTo>
                  <a:pt x="5507191" y="3282837"/>
                </a:lnTo>
                <a:cubicBezTo>
                  <a:pt x="5535850" y="3282837"/>
                  <a:pt x="5555892" y="3278836"/>
                  <a:pt x="5567320" y="3270832"/>
                </a:cubicBezTo>
                <a:cubicBezTo>
                  <a:pt x="5578747" y="3262828"/>
                  <a:pt x="5584461" y="3239186"/>
                  <a:pt x="5584461" y="3199905"/>
                </a:cubicBezTo>
                <a:lnTo>
                  <a:pt x="5584461" y="3082045"/>
                </a:lnTo>
                <a:lnTo>
                  <a:pt x="5300957" y="3082045"/>
                </a:lnTo>
                <a:lnTo>
                  <a:pt x="5300957" y="3199905"/>
                </a:lnTo>
                <a:cubicBezTo>
                  <a:pt x="5300957" y="3226092"/>
                  <a:pt x="5302861" y="3244460"/>
                  <a:pt x="5306670" y="3255009"/>
                </a:cubicBezTo>
                <a:cubicBezTo>
                  <a:pt x="5310480" y="3265558"/>
                  <a:pt x="5316737" y="3272833"/>
                  <a:pt x="5325444" y="3276835"/>
                </a:cubicBezTo>
                <a:cubicBezTo>
                  <a:pt x="5334150" y="3280836"/>
                  <a:pt x="5351382" y="3282837"/>
                  <a:pt x="5377138" y="3282837"/>
                </a:cubicBezTo>
                <a:lnTo>
                  <a:pt x="5391286" y="3282837"/>
                </a:lnTo>
                <a:lnTo>
                  <a:pt x="5391286" y="3328546"/>
                </a:lnTo>
                <a:lnTo>
                  <a:pt x="5118666" y="3328546"/>
                </a:lnTo>
                <a:lnTo>
                  <a:pt x="5118666" y="3282837"/>
                </a:lnTo>
                <a:lnTo>
                  <a:pt x="5132270" y="3282837"/>
                </a:lnTo>
                <a:cubicBezTo>
                  <a:pt x="5156938" y="3282837"/>
                  <a:pt x="5174169" y="3280658"/>
                  <a:pt x="5183964" y="3276299"/>
                </a:cubicBezTo>
                <a:cubicBezTo>
                  <a:pt x="5193759" y="3271940"/>
                  <a:pt x="5200198" y="3265583"/>
                  <a:pt x="5203281" y="3257228"/>
                </a:cubicBezTo>
                <a:cubicBezTo>
                  <a:pt x="5206365" y="3248873"/>
                  <a:pt x="5207907" y="3227263"/>
                  <a:pt x="5207907" y="3192397"/>
                </a:cubicBezTo>
                <a:lnTo>
                  <a:pt x="5207907" y="2939588"/>
                </a:lnTo>
                <a:cubicBezTo>
                  <a:pt x="5207907" y="2905810"/>
                  <a:pt x="5206546" y="2884744"/>
                  <a:pt x="5203826" y="2876389"/>
                </a:cubicBezTo>
                <a:cubicBezTo>
                  <a:pt x="5201105" y="2868034"/>
                  <a:pt x="5194847" y="2861405"/>
                  <a:pt x="5185052" y="2856502"/>
                </a:cubicBezTo>
                <a:cubicBezTo>
                  <a:pt x="5175258" y="2851599"/>
                  <a:pt x="5157663" y="2849148"/>
                  <a:pt x="5132270" y="2849148"/>
                </a:cubicBezTo>
                <a:lnTo>
                  <a:pt x="5118666" y="2849148"/>
                </a:lnTo>
                <a:close/>
                <a:moveTo>
                  <a:pt x="3132568" y="2803439"/>
                </a:moveTo>
                <a:lnTo>
                  <a:pt x="3132568" y="2849148"/>
                </a:lnTo>
                <a:lnTo>
                  <a:pt x="3146716" y="2849148"/>
                </a:lnTo>
                <a:cubicBezTo>
                  <a:pt x="3173924" y="2849148"/>
                  <a:pt x="3192425" y="2851508"/>
                  <a:pt x="3202220" y="2856230"/>
                </a:cubicBezTo>
                <a:cubicBezTo>
                  <a:pt x="3212015" y="2860952"/>
                  <a:pt x="3218272" y="2867581"/>
                  <a:pt x="3220993" y="2876117"/>
                </a:cubicBezTo>
                <a:cubicBezTo>
                  <a:pt x="3223714" y="2884654"/>
                  <a:pt x="3225074" y="2905810"/>
                  <a:pt x="3225074" y="2939588"/>
                </a:cubicBezTo>
                <a:lnTo>
                  <a:pt x="3225074" y="3199480"/>
                </a:lnTo>
                <a:cubicBezTo>
                  <a:pt x="3225074" y="3232531"/>
                  <a:pt x="3220449" y="3254687"/>
                  <a:pt x="3211199" y="3265947"/>
                </a:cubicBezTo>
                <a:cubicBezTo>
                  <a:pt x="3201948" y="3277207"/>
                  <a:pt x="3183719" y="3282837"/>
                  <a:pt x="3156511" y="3282837"/>
                </a:cubicBezTo>
                <a:lnTo>
                  <a:pt x="3132568" y="3282837"/>
                </a:lnTo>
                <a:lnTo>
                  <a:pt x="3132568" y="3328546"/>
                </a:lnTo>
                <a:lnTo>
                  <a:pt x="3407365" y="3328546"/>
                </a:lnTo>
                <a:lnTo>
                  <a:pt x="3407365" y="3282837"/>
                </a:lnTo>
                <a:lnTo>
                  <a:pt x="3387776" y="3282837"/>
                </a:lnTo>
                <a:cubicBezTo>
                  <a:pt x="3359117" y="3282837"/>
                  <a:pt x="3340072" y="3278559"/>
                  <a:pt x="3330640" y="3270003"/>
                </a:cubicBezTo>
                <a:cubicBezTo>
                  <a:pt x="3321208" y="3261447"/>
                  <a:pt x="3316492" y="3239875"/>
                  <a:pt x="3316492" y="3205287"/>
                </a:cubicBezTo>
                <a:lnTo>
                  <a:pt x="3316492" y="3133740"/>
                </a:lnTo>
                <a:lnTo>
                  <a:pt x="3407212" y="3065142"/>
                </a:lnTo>
                <a:lnTo>
                  <a:pt x="3550469" y="3232240"/>
                </a:lnTo>
                <a:cubicBezTo>
                  <a:pt x="3553734" y="3235907"/>
                  <a:pt x="3555730" y="3238291"/>
                  <a:pt x="3556455" y="3239390"/>
                </a:cubicBezTo>
                <a:cubicBezTo>
                  <a:pt x="3562622" y="3248187"/>
                  <a:pt x="3566249" y="3253136"/>
                  <a:pt x="3567338" y="3254235"/>
                </a:cubicBezTo>
                <a:cubicBezTo>
                  <a:pt x="3570966" y="3259002"/>
                  <a:pt x="3572779" y="3262485"/>
                  <a:pt x="3572779" y="3264685"/>
                </a:cubicBezTo>
                <a:cubicBezTo>
                  <a:pt x="3572779" y="3276786"/>
                  <a:pt x="3555913" y="3282837"/>
                  <a:pt x="3522182" y="3282837"/>
                </a:cubicBezTo>
                <a:lnTo>
                  <a:pt x="3499871" y="3282837"/>
                </a:lnTo>
                <a:lnTo>
                  <a:pt x="3499871" y="3328546"/>
                </a:lnTo>
                <a:lnTo>
                  <a:pt x="3789361" y="3328546"/>
                </a:lnTo>
                <a:lnTo>
                  <a:pt x="3789361" y="3282837"/>
                </a:lnTo>
                <a:cubicBezTo>
                  <a:pt x="3760339" y="3282837"/>
                  <a:pt x="3737938" y="3279452"/>
                  <a:pt x="3722158" y="3272681"/>
                </a:cubicBezTo>
                <a:cubicBezTo>
                  <a:pt x="3706377" y="3265910"/>
                  <a:pt x="3685609" y="3248255"/>
                  <a:pt x="3659852" y="3219716"/>
                </a:cubicBezTo>
                <a:lnTo>
                  <a:pt x="3472247" y="3015973"/>
                </a:lnTo>
                <a:lnTo>
                  <a:pt x="3631012" y="2895945"/>
                </a:lnTo>
                <a:cubicBezTo>
                  <a:pt x="3655681" y="2877081"/>
                  <a:pt x="3677175" y="2864565"/>
                  <a:pt x="3695494" y="2858398"/>
                </a:cubicBezTo>
                <a:cubicBezTo>
                  <a:pt x="3713814" y="2852231"/>
                  <a:pt x="3738392" y="2849148"/>
                  <a:pt x="3769227" y="2849148"/>
                </a:cubicBezTo>
                <a:lnTo>
                  <a:pt x="3769227" y="2803439"/>
                </a:lnTo>
                <a:lnTo>
                  <a:pt x="3493342" y="2803439"/>
                </a:lnTo>
                <a:lnTo>
                  <a:pt x="3493342" y="2849148"/>
                </a:lnTo>
                <a:lnTo>
                  <a:pt x="3522547" y="2849148"/>
                </a:lnTo>
                <a:cubicBezTo>
                  <a:pt x="3550843" y="2849148"/>
                  <a:pt x="3564991" y="2854082"/>
                  <a:pt x="3564991" y="2863950"/>
                </a:cubicBezTo>
                <a:cubicBezTo>
                  <a:pt x="3564991" y="2872356"/>
                  <a:pt x="3549210" y="2889350"/>
                  <a:pt x="3517649" y="2914930"/>
                </a:cubicBezTo>
                <a:lnTo>
                  <a:pt x="3316492" y="3074520"/>
                </a:lnTo>
                <a:lnTo>
                  <a:pt x="3316492" y="2932845"/>
                </a:lnTo>
                <a:cubicBezTo>
                  <a:pt x="3316492" y="2905858"/>
                  <a:pt x="3318487" y="2887167"/>
                  <a:pt x="3322478" y="2876772"/>
                </a:cubicBezTo>
                <a:cubicBezTo>
                  <a:pt x="3326468" y="2866376"/>
                  <a:pt x="3332726" y="2859173"/>
                  <a:pt x="3341251" y="2855163"/>
                </a:cubicBezTo>
                <a:cubicBezTo>
                  <a:pt x="3349776" y="2851153"/>
                  <a:pt x="3366554" y="2849148"/>
                  <a:pt x="3391585" y="2849148"/>
                </a:cubicBezTo>
                <a:lnTo>
                  <a:pt x="3407365" y="2849148"/>
                </a:lnTo>
                <a:lnTo>
                  <a:pt x="3407365" y="2803439"/>
                </a:lnTo>
                <a:close/>
                <a:moveTo>
                  <a:pt x="6109470" y="2790379"/>
                </a:moveTo>
                <a:cubicBezTo>
                  <a:pt x="6162797" y="2790379"/>
                  <a:pt x="6208960" y="2801443"/>
                  <a:pt x="6247957" y="2823572"/>
                </a:cubicBezTo>
                <a:cubicBezTo>
                  <a:pt x="6286955" y="2845701"/>
                  <a:pt x="6317699" y="2877988"/>
                  <a:pt x="6340191" y="2920432"/>
                </a:cubicBezTo>
                <a:cubicBezTo>
                  <a:pt x="6362683" y="2962875"/>
                  <a:pt x="6373929" y="3011305"/>
                  <a:pt x="6373929" y="3065720"/>
                </a:cubicBezTo>
                <a:cubicBezTo>
                  <a:pt x="6373929" y="3120136"/>
                  <a:pt x="6362411" y="3168565"/>
                  <a:pt x="6339375" y="3211009"/>
                </a:cubicBezTo>
                <a:cubicBezTo>
                  <a:pt x="6316339" y="3253453"/>
                  <a:pt x="6284960" y="3285830"/>
                  <a:pt x="6245236" y="3308140"/>
                </a:cubicBezTo>
                <a:cubicBezTo>
                  <a:pt x="6205513" y="3330451"/>
                  <a:pt x="6158081" y="3341606"/>
                  <a:pt x="6102940" y="3341606"/>
                </a:cubicBezTo>
                <a:cubicBezTo>
                  <a:pt x="6015151" y="3341606"/>
                  <a:pt x="5949217" y="3314217"/>
                  <a:pt x="5905141" y="3259439"/>
                </a:cubicBezTo>
                <a:cubicBezTo>
                  <a:pt x="5861065" y="3204661"/>
                  <a:pt x="5839026" y="3140269"/>
                  <a:pt x="5839026" y="3066265"/>
                </a:cubicBezTo>
                <a:cubicBezTo>
                  <a:pt x="5839026" y="3012212"/>
                  <a:pt x="5850454" y="2964236"/>
                  <a:pt x="5873308" y="2922336"/>
                </a:cubicBezTo>
                <a:cubicBezTo>
                  <a:pt x="5896162" y="2880436"/>
                  <a:pt x="5928177" y="2847969"/>
                  <a:pt x="5969351" y="2824933"/>
                </a:cubicBezTo>
                <a:cubicBezTo>
                  <a:pt x="6010525" y="2801897"/>
                  <a:pt x="6057232" y="2790379"/>
                  <a:pt x="6109470" y="2790379"/>
                </a:cubicBezTo>
                <a:close/>
                <a:moveTo>
                  <a:pt x="4543594" y="2790379"/>
                </a:moveTo>
                <a:cubicBezTo>
                  <a:pt x="4562458" y="2790379"/>
                  <a:pt x="4578601" y="2797090"/>
                  <a:pt x="4592023" y="2810513"/>
                </a:cubicBezTo>
                <a:cubicBezTo>
                  <a:pt x="4605446" y="2823935"/>
                  <a:pt x="4612157" y="2840079"/>
                  <a:pt x="4612157" y="2858942"/>
                </a:cubicBezTo>
                <a:cubicBezTo>
                  <a:pt x="4612157" y="2878169"/>
                  <a:pt x="4605446" y="2894494"/>
                  <a:pt x="4592023" y="2907916"/>
                </a:cubicBezTo>
                <a:cubicBezTo>
                  <a:pt x="4578601" y="2921338"/>
                  <a:pt x="4562458" y="2928050"/>
                  <a:pt x="4543594" y="2928050"/>
                </a:cubicBezTo>
                <a:cubicBezTo>
                  <a:pt x="4525093" y="2928050"/>
                  <a:pt x="4509131" y="2921429"/>
                  <a:pt x="4495708" y="2908188"/>
                </a:cubicBezTo>
                <a:cubicBezTo>
                  <a:pt x="4482286" y="2894947"/>
                  <a:pt x="4475575" y="2878895"/>
                  <a:pt x="4475575" y="2860031"/>
                </a:cubicBezTo>
                <a:cubicBezTo>
                  <a:pt x="4475575" y="2841167"/>
                  <a:pt x="4482467" y="2824842"/>
                  <a:pt x="4496253" y="2811057"/>
                </a:cubicBezTo>
                <a:cubicBezTo>
                  <a:pt x="4510038" y="2797272"/>
                  <a:pt x="4525818" y="2790379"/>
                  <a:pt x="4543594" y="2790379"/>
                </a:cubicBezTo>
                <a:close/>
                <a:moveTo>
                  <a:pt x="2828517" y="2790379"/>
                </a:moveTo>
                <a:cubicBezTo>
                  <a:pt x="2776278" y="2790379"/>
                  <a:pt x="2730298" y="2802078"/>
                  <a:pt x="2690575" y="2825477"/>
                </a:cubicBezTo>
                <a:cubicBezTo>
                  <a:pt x="2650851" y="2848876"/>
                  <a:pt x="2619926" y="2880890"/>
                  <a:pt x="2597796" y="2921520"/>
                </a:cubicBezTo>
                <a:cubicBezTo>
                  <a:pt x="2575667" y="2962150"/>
                  <a:pt x="2564603" y="3011124"/>
                  <a:pt x="2564603" y="3068441"/>
                </a:cubicBezTo>
                <a:cubicBezTo>
                  <a:pt x="2564603" y="3123219"/>
                  <a:pt x="2576031" y="3170742"/>
                  <a:pt x="2598885" y="3211009"/>
                </a:cubicBezTo>
                <a:cubicBezTo>
                  <a:pt x="2621739" y="3251276"/>
                  <a:pt x="2654570" y="3283926"/>
                  <a:pt x="2697376" y="3308957"/>
                </a:cubicBezTo>
                <a:cubicBezTo>
                  <a:pt x="2734742" y="3330723"/>
                  <a:pt x="2780088" y="3341606"/>
                  <a:pt x="2833414" y="3341606"/>
                </a:cubicBezTo>
                <a:cubicBezTo>
                  <a:pt x="2863162" y="3341606"/>
                  <a:pt x="2889100" y="3337887"/>
                  <a:pt x="2911229" y="3330451"/>
                </a:cubicBezTo>
                <a:cubicBezTo>
                  <a:pt x="2933357" y="3323014"/>
                  <a:pt x="2956846" y="3310045"/>
                  <a:pt x="2981697" y="3291544"/>
                </a:cubicBezTo>
                <a:cubicBezTo>
                  <a:pt x="3006546" y="3273043"/>
                  <a:pt x="3032212" y="3248012"/>
                  <a:pt x="3058694" y="3216451"/>
                </a:cubicBezTo>
                <a:lnTo>
                  <a:pt x="3023868" y="3188155"/>
                </a:lnTo>
                <a:cubicBezTo>
                  <a:pt x="2986140" y="3226608"/>
                  <a:pt x="2954035" y="3252455"/>
                  <a:pt x="2927553" y="3265697"/>
                </a:cubicBezTo>
                <a:cubicBezTo>
                  <a:pt x="2901071" y="3278938"/>
                  <a:pt x="2873682" y="3285558"/>
                  <a:pt x="2845386" y="3285558"/>
                </a:cubicBezTo>
                <a:cubicBezTo>
                  <a:pt x="2812011" y="3285558"/>
                  <a:pt x="2782173" y="3277107"/>
                  <a:pt x="2755873" y="3260204"/>
                </a:cubicBezTo>
                <a:cubicBezTo>
                  <a:pt x="2729572" y="3243301"/>
                  <a:pt x="2708441" y="3216947"/>
                  <a:pt x="2692479" y="3181140"/>
                </a:cubicBezTo>
                <a:cubicBezTo>
                  <a:pt x="2676517" y="3145334"/>
                  <a:pt x="2668536" y="3104531"/>
                  <a:pt x="2668536" y="3058731"/>
                </a:cubicBezTo>
                <a:cubicBezTo>
                  <a:pt x="2668536" y="3050002"/>
                  <a:pt x="2669081" y="3036733"/>
                  <a:pt x="2670169" y="3018923"/>
                </a:cubicBezTo>
                <a:lnTo>
                  <a:pt x="3054885" y="3018923"/>
                </a:lnTo>
                <a:cubicBezTo>
                  <a:pt x="3054159" y="2989607"/>
                  <a:pt x="3051257" y="2965721"/>
                  <a:pt x="3046179" y="2947265"/>
                </a:cubicBezTo>
                <a:cubicBezTo>
                  <a:pt x="3037109" y="2915778"/>
                  <a:pt x="3022599" y="2887821"/>
                  <a:pt x="3002647" y="2863393"/>
                </a:cubicBezTo>
                <a:cubicBezTo>
                  <a:pt x="2982694" y="2838966"/>
                  <a:pt x="2958389" y="2820690"/>
                  <a:pt x="2929730" y="2808566"/>
                </a:cubicBezTo>
                <a:cubicBezTo>
                  <a:pt x="2901071" y="2796441"/>
                  <a:pt x="2867333" y="2790379"/>
                  <a:pt x="2828517" y="2790379"/>
                </a:cubicBezTo>
                <a:close/>
                <a:moveTo>
                  <a:pt x="2213746" y="2790379"/>
                </a:moveTo>
                <a:cubicBezTo>
                  <a:pt x="2161507" y="2790379"/>
                  <a:pt x="2114800" y="2801897"/>
                  <a:pt x="2073626" y="2824933"/>
                </a:cubicBezTo>
                <a:cubicBezTo>
                  <a:pt x="2032452" y="2847969"/>
                  <a:pt x="2000437" y="2880436"/>
                  <a:pt x="1977583" y="2922336"/>
                </a:cubicBezTo>
                <a:cubicBezTo>
                  <a:pt x="1954729" y="2964236"/>
                  <a:pt x="1943301" y="3012212"/>
                  <a:pt x="1943301" y="3066265"/>
                </a:cubicBezTo>
                <a:cubicBezTo>
                  <a:pt x="1943301" y="3140269"/>
                  <a:pt x="1965340" y="3204661"/>
                  <a:pt x="2009416" y="3259439"/>
                </a:cubicBezTo>
                <a:cubicBezTo>
                  <a:pt x="2053492" y="3314217"/>
                  <a:pt x="2119426" y="3341606"/>
                  <a:pt x="2207215" y="3341606"/>
                </a:cubicBezTo>
                <a:cubicBezTo>
                  <a:pt x="2262356" y="3341606"/>
                  <a:pt x="2309789" y="3330451"/>
                  <a:pt x="2349512" y="3308140"/>
                </a:cubicBezTo>
                <a:cubicBezTo>
                  <a:pt x="2389235" y="3285830"/>
                  <a:pt x="2420614" y="3253453"/>
                  <a:pt x="2443650" y="3211009"/>
                </a:cubicBezTo>
                <a:cubicBezTo>
                  <a:pt x="2466686" y="3168565"/>
                  <a:pt x="2478204" y="3120136"/>
                  <a:pt x="2478204" y="3065720"/>
                </a:cubicBezTo>
                <a:cubicBezTo>
                  <a:pt x="2478204" y="3011305"/>
                  <a:pt x="2466958" y="2962875"/>
                  <a:pt x="2444466" y="2920432"/>
                </a:cubicBezTo>
                <a:cubicBezTo>
                  <a:pt x="2421975" y="2877988"/>
                  <a:pt x="2391230" y="2845701"/>
                  <a:pt x="2352232" y="2823572"/>
                </a:cubicBezTo>
                <a:cubicBezTo>
                  <a:pt x="2313235" y="2801443"/>
                  <a:pt x="2267072" y="2790379"/>
                  <a:pt x="2213746" y="2790379"/>
                </a:cubicBezTo>
                <a:close/>
                <a:moveTo>
                  <a:pt x="1389186" y="2790379"/>
                </a:moveTo>
                <a:cubicBezTo>
                  <a:pt x="1364156" y="2807231"/>
                  <a:pt x="1341119" y="2819062"/>
                  <a:pt x="1320079" y="2825872"/>
                </a:cubicBezTo>
                <a:cubicBezTo>
                  <a:pt x="1299039" y="2832683"/>
                  <a:pt x="1274915" y="2836088"/>
                  <a:pt x="1247707" y="2836088"/>
                </a:cubicBezTo>
                <a:lnTo>
                  <a:pt x="1247707" y="2881253"/>
                </a:lnTo>
                <a:lnTo>
                  <a:pt x="1340757" y="2881253"/>
                </a:lnTo>
                <a:lnTo>
                  <a:pt x="1340757" y="3445539"/>
                </a:lnTo>
                <a:cubicBezTo>
                  <a:pt x="1340757" y="3477100"/>
                  <a:pt x="1339668" y="3495964"/>
                  <a:pt x="1337492" y="3502131"/>
                </a:cubicBezTo>
                <a:cubicBezTo>
                  <a:pt x="1333864" y="3510112"/>
                  <a:pt x="1328332" y="3516007"/>
                  <a:pt x="1320895" y="3519816"/>
                </a:cubicBezTo>
                <a:cubicBezTo>
                  <a:pt x="1313459" y="3523625"/>
                  <a:pt x="1297225" y="3525530"/>
                  <a:pt x="1272194" y="3525530"/>
                </a:cubicBezTo>
                <a:lnTo>
                  <a:pt x="1247707" y="3525530"/>
                </a:lnTo>
                <a:lnTo>
                  <a:pt x="1247707" y="3571238"/>
                </a:lnTo>
                <a:lnTo>
                  <a:pt x="1527946" y="3571238"/>
                </a:lnTo>
                <a:lnTo>
                  <a:pt x="1527946" y="3525530"/>
                </a:lnTo>
                <a:cubicBezTo>
                  <a:pt x="1492757" y="3525530"/>
                  <a:pt x="1472079" y="3524985"/>
                  <a:pt x="1465912" y="3523897"/>
                </a:cubicBezTo>
                <a:cubicBezTo>
                  <a:pt x="1457568" y="3522446"/>
                  <a:pt x="1450675" y="3519362"/>
                  <a:pt x="1445234" y="3514646"/>
                </a:cubicBezTo>
                <a:cubicBezTo>
                  <a:pt x="1439792" y="3509930"/>
                  <a:pt x="1436165" y="3504126"/>
                  <a:pt x="1434351" y="3497234"/>
                </a:cubicBezTo>
                <a:cubicBezTo>
                  <a:pt x="1432900" y="3492518"/>
                  <a:pt x="1432175" y="3476737"/>
                  <a:pt x="1432175" y="3449892"/>
                </a:cubicBezTo>
                <a:lnTo>
                  <a:pt x="1432175" y="3270866"/>
                </a:lnTo>
                <a:cubicBezTo>
                  <a:pt x="1461559" y="3295171"/>
                  <a:pt x="1487497" y="3312040"/>
                  <a:pt x="1509988" y="3321472"/>
                </a:cubicBezTo>
                <a:cubicBezTo>
                  <a:pt x="1541187" y="3334895"/>
                  <a:pt x="1574561" y="3341606"/>
                  <a:pt x="1610113" y="3341606"/>
                </a:cubicBezTo>
                <a:cubicBezTo>
                  <a:pt x="1681578" y="3341606"/>
                  <a:pt x="1739984" y="3316212"/>
                  <a:pt x="1785330" y="3265424"/>
                </a:cubicBezTo>
                <a:cubicBezTo>
                  <a:pt x="1835029" y="3210284"/>
                  <a:pt x="1859879" y="3139544"/>
                  <a:pt x="1859879" y="3053205"/>
                </a:cubicBezTo>
                <a:cubicBezTo>
                  <a:pt x="1859879" y="2975210"/>
                  <a:pt x="1838022" y="2911906"/>
                  <a:pt x="1794308" y="2863295"/>
                </a:cubicBezTo>
                <a:cubicBezTo>
                  <a:pt x="1750595" y="2814685"/>
                  <a:pt x="1697721" y="2790379"/>
                  <a:pt x="1635687" y="2790379"/>
                </a:cubicBezTo>
                <a:cubicBezTo>
                  <a:pt x="1605578" y="2790379"/>
                  <a:pt x="1575468" y="2796546"/>
                  <a:pt x="1545359" y="2808880"/>
                </a:cubicBezTo>
                <a:cubicBezTo>
                  <a:pt x="1515248" y="2821214"/>
                  <a:pt x="1477521" y="2845338"/>
                  <a:pt x="1432175" y="2881253"/>
                </a:cubicBezTo>
                <a:lnTo>
                  <a:pt x="1432175" y="2790379"/>
                </a:lnTo>
                <a:close/>
                <a:moveTo>
                  <a:pt x="3862445" y="2777319"/>
                </a:moveTo>
                <a:lnTo>
                  <a:pt x="3777557" y="2963420"/>
                </a:lnTo>
                <a:lnTo>
                  <a:pt x="3824898" y="2985730"/>
                </a:lnTo>
                <a:cubicBezTo>
                  <a:pt x="3845576" y="2940384"/>
                  <a:pt x="3868793" y="2907735"/>
                  <a:pt x="3894550" y="2887782"/>
                </a:cubicBezTo>
                <a:cubicBezTo>
                  <a:pt x="3920306" y="2867830"/>
                  <a:pt x="3956220" y="2857854"/>
                  <a:pt x="4002292" y="2857854"/>
                </a:cubicBezTo>
                <a:lnTo>
                  <a:pt x="4032765" y="2857854"/>
                </a:lnTo>
                <a:lnTo>
                  <a:pt x="4032765" y="3192389"/>
                </a:lnTo>
                <a:cubicBezTo>
                  <a:pt x="4032765" y="3226897"/>
                  <a:pt x="4031041" y="3248510"/>
                  <a:pt x="4027595" y="3257228"/>
                </a:cubicBezTo>
                <a:cubicBezTo>
                  <a:pt x="4024149" y="3265946"/>
                  <a:pt x="4017619" y="3272394"/>
                  <a:pt x="4008006" y="3276571"/>
                </a:cubicBezTo>
                <a:cubicBezTo>
                  <a:pt x="3998392" y="3280749"/>
                  <a:pt x="3980344" y="3282837"/>
                  <a:pt x="3953862" y="3282837"/>
                </a:cubicBezTo>
                <a:lnTo>
                  <a:pt x="3940259" y="3282837"/>
                </a:lnTo>
                <a:lnTo>
                  <a:pt x="3940259" y="3328546"/>
                </a:lnTo>
                <a:lnTo>
                  <a:pt x="4219409" y="3328546"/>
                </a:lnTo>
                <a:lnTo>
                  <a:pt x="4219409" y="3282837"/>
                </a:lnTo>
                <a:lnTo>
                  <a:pt x="4205805" y="3282837"/>
                </a:lnTo>
                <a:cubicBezTo>
                  <a:pt x="4178597" y="3282837"/>
                  <a:pt x="4160096" y="3280477"/>
                  <a:pt x="4150302" y="3275755"/>
                </a:cubicBezTo>
                <a:cubicBezTo>
                  <a:pt x="4140507" y="3271033"/>
                  <a:pt x="4134158" y="3264495"/>
                  <a:pt x="4131256" y="3256140"/>
                </a:cubicBezTo>
                <a:cubicBezTo>
                  <a:pt x="4128354" y="3247785"/>
                  <a:pt x="4126903" y="3226535"/>
                  <a:pt x="4126903" y="3192389"/>
                </a:cubicBezTo>
                <a:lnTo>
                  <a:pt x="4126903" y="2857854"/>
                </a:lnTo>
                <a:lnTo>
                  <a:pt x="4157376" y="2857854"/>
                </a:lnTo>
                <a:cubicBezTo>
                  <a:pt x="4201633" y="2857854"/>
                  <a:pt x="4236640" y="2867195"/>
                  <a:pt x="4262397" y="2885878"/>
                </a:cubicBezTo>
                <a:cubicBezTo>
                  <a:pt x="4288154" y="2904561"/>
                  <a:pt x="4312278" y="2937844"/>
                  <a:pt x="4334769" y="2985730"/>
                </a:cubicBezTo>
                <a:lnTo>
                  <a:pt x="4382111" y="2963420"/>
                </a:lnTo>
                <a:lnTo>
                  <a:pt x="4297223" y="2777319"/>
                </a:lnTo>
                <a:lnTo>
                  <a:pt x="4259676" y="2777319"/>
                </a:lnTo>
                <a:lnTo>
                  <a:pt x="4255323" y="2803439"/>
                </a:lnTo>
                <a:lnTo>
                  <a:pt x="3903800" y="2803439"/>
                </a:lnTo>
                <a:lnTo>
                  <a:pt x="3899991" y="2777319"/>
                </a:lnTo>
                <a:close/>
                <a:moveTo>
                  <a:pt x="398889" y="2569453"/>
                </a:moveTo>
                <a:lnTo>
                  <a:pt x="398889" y="2615162"/>
                </a:lnTo>
                <a:lnTo>
                  <a:pt x="429361" y="2615162"/>
                </a:lnTo>
                <a:cubicBezTo>
                  <a:pt x="454755" y="2615162"/>
                  <a:pt x="471805" y="2619885"/>
                  <a:pt x="480512" y="2629331"/>
                </a:cubicBezTo>
                <a:cubicBezTo>
                  <a:pt x="489218" y="2638777"/>
                  <a:pt x="493571" y="2659309"/>
                  <a:pt x="493571" y="2690927"/>
                </a:cubicBezTo>
                <a:lnTo>
                  <a:pt x="493571" y="3214708"/>
                </a:lnTo>
                <a:cubicBezTo>
                  <a:pt x="493571" y="3246682"/>
                  <a:pt x="488946" y="3266031"/>
                  <a:pt x="479695" y="3272754"/>
                </a:cubicBezTo>
                <a:cubicBezTo>
                  <a:pt x="470445" y="3279476"/>
                  <a:pt x="449676" y="3282837"/>
                  <a:pt x="417390" y="3282837"/>
                </a:cubicBezTo>
                <a:lnTo>
                  <a:pt x="398889" y="3282837"/>
                </a:lnTo>
                <a:lnTo>
                  <a:pt x="398889" y="3328546"/>
                </a:lnTo>
                <a:lnTo>
                  <a:pt x="691643" y="3328546"/>
                </a:lnTo>
                <a:lnTo>
                  <a:pt x="691643" y="3282837"/>
                </a:lnTo>
                <a:lnTo>
                  <a:pt x="671509" y="3282837"/>
                </a:lnTo>
                <a:cubicBezTo>
                  <a:pt x="636684" y="3282837"/>
                  <a:pt x="615371" y="3279023"/>
                  <a:pt x="607571" y="3271393"/>
                </a:cubicBezTo>
                <a:cubicBezTo>
                  <a:pt x="599772" y="3263764"/>
                  <a:pt x="595872" y="3242870"/>
                  <a:pt x="595872" y="3208714"/>
                </a:cubicBezTo>
                <a:lnTo>
                  <a:pt x="595872" y="2627678"/>
                </a:lnTo>
                <a:lnTo>
                  <a:pt x="977867" y="2627678"/>
                </a:lnTo>
                <a:lnTo>
                  <a:pt x="977867" y="3202167"/>
                </a:lnTo>
                <a:cubicBezTo>
                  <a:pt x="977867" y="3234873"/>
                  <a:pt x="976688" y="3254859"/>
                  <a:pt x="974331" y="3262126"/>
                </a:cubicBezTo>
                <a:cubicBezTo>
                  <a:pt x="971972" y="3269392"/>
                  <a:pt x="966440" y="3274661"/>
                  <a:pt x="957734" y="3277931"/>
                </a:cubicBezTo>
                <a:cubicBezTo>
                  <a:pt x="949028" y="3281202"/>
                  <a:pt x="931251" y="3282837"/>
                  <a:pt x="904407" y="3282837"/>
                </a:cubicBezTo>
                <a:lnTo>
                  <a:pt x="883185" y="3282837"/>
                </a:lnTo>
                <a:lnTo>
                  <a:pt x="883185" y="3328546"/>
                </a:lnTo>
                <a:lnTo>
                  <a:pt x="1173218" y="3328546"/>
                </a:lnTo>
                <a:lnTo>
                  <a:pt x="1173218" y="3282837"/>
                </a:lnTo>
                <a:lnTo>
                  <a:pt x="1156894" y="3282837"/>
                </a:lnTo>
                <a:cubicBezTo>
                  <a:pt x="1121705" y="3282837"/>
                  <a:pt x="1100302" y="3279113"/>
                  <a:pt x="1092684" y="3271665"/>
                </a:cubicBezTo>
                <a:cubicBezTo>
                  <a:pt x="1085066" y="3264217"/>
                  <a:pt x="1081256" y="3243233"/>
                  <a:pt x="1081256" y="3208714"/>
                </a:cubicBezTo>
                <a:lnTo>
                  <a:pt x="1081256" y="2690927"/>
                </a:lnTo>
                <a:cubicBezTo>
                  <a:pt x="1081256" y="2660040"/>
                  <a:pt x="1085428" y="2639691"/>
                  <a:pt x="1093772" y="2629879"/>
                </a:cubicBezTo>
                <a:cubicBezTo>
                  <a:pt x="1102116" y="2620068"/>
                  <a:pt x="1119891" y="2615162"/>
                  <a:pt x="1147099" y="2615162"/>
                </a:cubicBezTo>
                <a:lnTo>
                  <a:pt x="1173218" y="2615162"/>
                </a:lnTo>
                <a:lnTo>
                  <a:pt x="1173218" y="2569453"/>
                </a:lnTo>
                <a:close/>
                <a:moveTo>
                  <a:pt x="0" y="0"/>
                </a:moveTo>
                <a:lnTo>
                  <a:pt x="4391025" y="0"/>
                </a:lnTo>
                <a:lnTo>
                  <a:pt x="4391025" y="4013114"/>
                </a:lnTo>
                <a:lnTo>
                  <a:pt x="4329723" y="4013114"/>
                </a:lnTo>
                <a:lnTo>
                  <a:pt x="4329723" y="4058823"/>
                </a:lnTo>
                <a:lnTo>
                  <a:pt x="4343327" y="4058823"/>
                </a:lnTo>
                <a:cubicBezTo>
                  <a:pt x="4356931" y="4058823"/>
                  <a:pt x="4368358" y="4059413"/>
                  <a:pt x="4377609" y="4060593"/>
                </a:cubicBezTo>
                <a:lnTo>
                  <a:pt x="4391025" y="4063951"/>
                </a:lnTo>
                <a:lnTo>
                  <a:pt x="4391025" y="4487753"/>
                </a:lnTo>
                <a:lnTo>
                  <a:pt x="4376792" y="4490946"/>
                </a:lnTo>
                <a:cubicBezTo>
                  <a:pt x="4367723" y="4491990"/>
                  <a:pt x="4356568" y="4492512"/>
                  <a:pt x="4343327" y="4492512"/>
                </a:cubicBezTo>
                <a:lnTo>
                  <a:pt x="4329723" y="4492512"/>
                </a:lnTo>
                <a:lnTo>
                  <a:pt x="4329723" y="4538221"/>
                </a:lnTo>
                <a:lnTo>
                  <a:pt x="4391025" y="4538221"/>
                </a:lnTo>
                <a:lnTo>
                  <a:pt x="4391025" y="6424255"/>
                </a:lnTo>
                <a:lnTo>
                  <a:pt x="0" y="6424255"/>
                </a:lnTo>
                <a:close/>
              </a:path>
            </a:pathLst>
          </a:custGeom>
        </p:spPr>
      </p:pic>
      <p:pic>
        <p:nvPicPr>
          <p:cNvPr id="103" name="Рисунок 102">
            <a:extLst>
              <a:ext uri="{FF2B5EF4-FFF2-40B4-BE49-F238E27FC236}">
                <a16:creationId xmlns:a16="http://schemas.microsoft.com/office/drawing/2014/main" id="{8B40B6E4-562F-4783-838F-1808F9C644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429" b="99643" l="9739" r="97981">
                        <a14:foregroundMark x1="55385" y1="69236" x2="55167" y2="84729"/>
                        <a14:foregroundMark x1="68273" y1="71090" x2="68386" y2="70865"/>
                        <a14:foregroundMark x1="62940" y1="81691" x2="67262" y2="73098"/>
                        <a14:foregroundMark x1="40534" y1="99434" x2="40499" y2="99643"/>
                        <a14:foregroundMark x1="36768" y1="87804" x2="36686" y2="88213"/>
                        <a14:foregroundMark x1="19596" y1="81071" x2="19596" y2="81071"/>
                        <a14:foregroundMark x1="20784" y1="81250" x2="20784" y2="81250"/>
                        <a14:foregroundMark x1="19834" y1="81607" x2="19834" y2="81607"/>
                        <a14:foregroundMark x1="27847" y1="74157" x2="24466" y2="76429"/>
                        <a14:foregroundMark x1="30048" y1="72679" x2="28670" y2="73605"/>
                        <a14:foregroundMark x1="26010" y1="75536" x2="23040" y2="76607"/>
                        <a14:foregroundMark x1="31948" y1="72321" x2="34086" y2="72857"/>
                        <a14:foregroundMark x1="48100" y1="82321" x2="49406" y2="83036"/>
                        <a14:foregroundMark x1="69240" y1="82321" x2="68527" y2="83214"/>
                        <a14:foregroundMark x1="79097" y1="80714" x2="78741" y2="81429"/>
                        <a14:foregroundMark x1="78504" y1="79286" x2="78504" y2="81429"/>
                        <a14:foregroundMark x1="69477" y1="83393" x2="70190" y2="83571"/>
                        <a14:foregroundMark x1="78979" y1="82679" x2="78860" y2="82679"/>
                        <a14:foregroundMark x1="65202" y1="85000" x2="63064" y2="84821"/>
                        <a14:foregroundMark x1="64489" y1="85179" x2="58789" y2="84643"/>
                        <a14:foregroundMark x1="55242" y1="84553" x2="50119" y2="84464"/>
                        <a14:foregroundMark x1="60451" y1="84643" x2="55596" y2="84559"/>
                        <a14:foregroundMark x1="53444" y1="84464" x2="46793" y2="84107"/>
                        <a14:foregroundMark x1="46793" y1="84107" x2="38124" y2="83929"/>
                        <a14:foregroundMark x1="64964" y1="83750" x2="61995" y2="84107"/>
                        <a14:foregroundMark x1="64727" y1="84821" x2="66508" y2="84286"/>
                        <a14:foregroundMark x1="66627" y1="84821" x2="66983" y2="85536"/>
                        <a14:foregroundMark x1="69121" y1="84464" x2="77672" y2="83571"/>
                        <a14:foregroundMark x1="77672" y1="83571" x2="77672" y2="83571"/>
                        <a14:foregroundMark x1="76960" y1="83571" x2="77910" y2="82857"/>
                        <a14:foregroundMark x1="78385" y1="82857" x2="78147" y2="83929"/>
                        <a14:foregroundMark x1="66865" y1="85179" x2="67458" y2="85357"/>
                        <a14:foregroundMark x1="65855" y1="70357" x2="66033" y2="70893"/>
                        <a14:foregroundMark x1="65677" y1="69821" x2="65855" y2="70357"/>
                        <a14:foregroundMark x1="67815" y1="71071" x2="67933" y2="71071"/>
                        <a14:backgroundMark x1="25297" y1="28571" x2="38482" y2="21451"/>
                        <a14:backgroundMark x1="35154" y1="25179" x2="36653" y2="24735"/>
                        <a14:backgroundMark x1="8432" y1="51607" x2="8432" y2="57679"/>
                        <a14:backgroundMark x1="9620" y1="53036" x2="10570" y2="58571"/>
                        <a14:backgroundMark x1="12945" y1="47143" x2="13420" y2="69464"/>
                        <a14:backgroundMark x1="16746" y1="68750" x2="17221" y2="71964"/>
                        <a14:backgroundMark x1="20071" y1="70179" x2="23397" y2="65893"/>
                        <a14:backgroundMark x1="22090" y1="64286" x2="18290" y2="63929"/>
                        <a14:backgroundMark x1="29335" y1="65179" x2="29335" y2="65179"/>
                        <a14:backgroundMark x1="30523" y1="70000" x2="30523" y2="70000"/>
                        <a14:backgroundMark x1="27435" y1="55536" x2="27435" y2="55536"/>
                        <a14:backgroundMark x1="27553" y1="58929" x2="25297" y2="45179"/>
                        <a14:backgroundMark x1="32304" y1="58929" x2="32542" y2="40714"/>
                        <a14:backgroundMark x1="27197" y1="71429" x2="26485" y2="72143"/>
                        <a14:backgroundMark x1="34798" y1="41786" x2="39074" y2="48571"/>
                        <a14:backgroundMark x1="39074" y1="48571" x2="48694" y2="56429"/>
                        <a14:backgroundMark x1="48694" y1="56429" x2="48694" y2="56429"/>
                        <a14:backgroundMark x1="36223" y1="38750" x2="68527" y2="25536"/>
                        <a14:backgroundMark x1="68527" y1="25536" x2="36223" y2="28393"/>
                        <a14:backgroundMark x1="36223" y1="28393" x2="71615" y2="28214"/>
                        <a14:backgroundMark x1="71615" y1="28214" x2="80641" y2="12143"/>
                        <a14:backgroundMark x1="80641" y1="12143" x2="42755" y2="13214"/>
                        <a14:backgroundMark x1="42755" y1="13214" x2="52613" y2="30179"/>
                        <a14:backgroundMark x1="52613" y1="30179" x2="61283" y2="32321"/>
                        <a14:backgroundMark x1="28979" y1="43214" x2="83729" y2="28214"/>
                        <a14:backgroundMark x1="83729" y1="28214" x2="96675" y2="6250"/>
                        <a14:backgroundMark x1="96675" y1="6250" x2="97268" y2="3214"/>
                        <a14:backgroundMark x1="37648" y1="1607" x2="22447" y2="43571"/>
                        <a14:backgroundMark x1="22447" y1="43571" x2="76603" y2="48750"/>
                        <a14:backgroundMark x1="76603" y1="48750" x2="92874" y2="15357"/>
                        <a14:backgroundMark x1="92874" y1="15357" x2="89549" y2="357"/>
                        <a14:backgroundMark x1="89549" y1="357" x2="89549" y2="357"/>
                        <a14:backgroundMark x1="33017" y1="9107" x2="25891" y2="39643"/>
                        <a14:backgroundMark x1="25891" y1="39643" x2="43112" y2="43214"/>
                        <a14:backgroundMark x1="43112" y1="43214" x2="57720" y2="42857"/>
                        <a14:backgroundMark x1="57720" y1="42857" x2="67221" y2="19464"/>
                        <a14:backgroundMark x1="67221" y1="19464" x2="66983" y2="9286"/>
                        <a14:backgroundMark x1="66983" y1="9286" x2="46675" y2="3214"/>
                        <a14:backgroundMark x1="46675" y1="3214" x2="25653" y2="3036"/>
                        <a14:backgroundMark x1="38955" y1="7679" x2="26485" y2="36250"/>
                        <a14:backgroundMark x1="26485" y1="36250" x2="46556" y2="39821"/>
                        <a14:backgroundMark x1="46556" y1="39821" x2="65321" y2="37500"/>
                        <a14:backgroundMark x1="65321" y1="37500" x2="70190" y2="18929"/>
                        <a14:backgroundMark x1="70190" y1="18929" x2="64014" y2="12857"/>
                        <a14:backgroundMark x1="64014" y1="12857" x2="38480" y2="8571"/>
                        <a14:backgroundMark x1="40618" y1="10536" x2="44181" y2="16250"/>
                        <a14:backgroundMark x1="44181" y1="16429" x2="36936" y2="28929"/>
                        <a14:backgroundMark x1="41211" y1="16607" x2="38836" y2="17857"/>
                        <a14:backgroundMark x1="39074" y1="15714" x2="43349" y2="20893"/>
                        <a14:backgroundMark x1="43349" y1="20893" x2="40855" y2="32500"/>
                        <a14:backgroundMark x1="40855" y1="32500" x2="34204" y2="33929"/>
                        <a14:backgroundMark x1="34204" y1="33929" x2="40499" y2="32500"/>
                        <a14:backgroundMark x1="40499" y1="32500" x2="54038" y2="22500"/>
                        <a14:backgroundMark x1="54038" y1="22500" x2="58670" y2="13750"/>
                        <a14:backgroundMark x1="58670" y1="13750" x2="66271" y2="6250"/>
                        <a14:backgroundMark x1="66271" y1="6250" x2="46200" y2="8214"/>
                        <a14:backgroundMark x1="46200" y1="8214" x2="52850" y2="4107"/>
                        <a14:backgroundMark x1="52850" y1="4107" x2="67102" y2="2679"/>
                        <a14:backgroundMark x1="67102" y1="2679" x2="64252" y2="6607"/>
                        <a14:backgroundMark x1="44418" y1="5893" x2="42874" y2="7679"/>
                        <a14:backgroundMark x1="43943" y1="21429" x2="46793" y2="25714"/>
                        <a14:backgroundMark x1="50356" y1="20000" x2="53919" y2="18036"/>
                        <a14:backgroundMark x1="56532" y1="17143" x2="55938" y2="16964"/>
                        <a14:backgroundMark x1="52494" y1="18393" x2="48575" y2="19107"/>
                        <a14:backgroundMark x1="56532" y1="16250" x2="55107" y2="16786"/>
                        <a14:backgroundMark x1="55819" y1="20000" x2="56770" y2="24821"/>
                        <a14:backgroundMark x1="59976" y1="15893" x2="59501" y2="22500"/>
                        <a14:backgroundMark x1="61876" y1="18750" x2="58076" y2="24821"/>
                        <a14:backgroundMark x1="73040" y1="20357" x2="62827" y2="19107"/>
                        <a14:backgroundMark x1="62827" y1="19107" x2="64014" y2="16786"/>
                        <a14:backgroundMark x1="61876" y1="14286" x2="57482" y2="18393"/>
                        <a14:backgroundMark x1="57482" y1="18393" x2="57720" y2="18393"/>
                        <a14:backgroundMark x1="62708" y1="16250" x2="57720" y2="16607"/>
                        <a14:backgroundMark x1="58195" y1="11607" x2="63539" y2="10714"/>
                        <a14:backgroundMark x1="66508" y1="4464" x2="73159" y2="2143"/>
                        <a14:backgroundMark x1="73278" y1="6429" x2="80048" y2="7500"/>
                        <a14:backgroundMark x1="78860" y1="11964" x2="79454" y2="20714"/>
                        <a14:backgroundMark x1="79691" y1="16964" x2="80523" y2="18750"/>
                        <a14:backgroundMark x1="81235" y1="18750" x2="71140" y2="22857"/>
                        <a14:backgroundMark x1="83135" y1="21250" x2="66983" y2="21607"/>
                        <a14:backgroundMark x1="67696" y1="24107" x2="73872" y2="22679"/>
                        <a14:backgroundMark x1="68884" y1="22857" x2="81829" y2="21786"/>
                        <a14:backgroundMark x1="80523" y1="18929" x2="82660" y2="17857"/>
                        <a14:backgroundMark x1="81591" y1="20893" x2="82898" y2="20714"/>
                        <a14:backgroundMark x1="81591" y1="18929" x2="82423" y2="20536"/>
                        <a14:backgroundMark x1="76841" y1="5357" x2="78860" y2="4821"/>
                        <a14:backgroundMark x1="78029" y1="3929" x2="80166" y2="3571"/>
                        <a14:backgroundMark x1="94774" y1="5893" x2="97031" y2="8571"/>
                        <a14:backgroundMark x1="99644" y1="3393" x2="90855" y2="1964"/>
                        <a14:backgroundMark x1="98694" y1="12500" x2="99644" y2="35357"/>
                        <a14:backgroundMark x1="97268" y1="15357" x2="96556" y2="10714"/>
                        <a14:backgroundMark x1="98100" y1="10714" x2="96200" y2="12143"/>
                        <a14:backgroundMark x1="97150" y1="6964" x2="97031" y2="13036"/>
                        <a14:backgroundMark x1="96437" y1="14643" x2="94418" y2="39643"/>
                        <a14:backgroundMark x1="94062" y1="31250" x2="90143" y2="40357"/>
                        <a14:backgroundMark x1="90143" y1="40357" x2="88005" y2="50357"/>
                        <a14:backgroundMark x1="90618" y1="32143" x2="86342" y2="35714"/>
                        <a14:backgroundMark x1="91924" y1="28571" x2="94537" y2="20536"/>
                        <a14:backgroundMark x1="88717" y1="27679" x2="95249" y2="22321"/>
                        <a14:backgroundMark x1="90974" y1="27143" x2="88717" y2="31071"/>
                        <a14:backgroundMark x1="95606" y1="19643" x2="92637" y2="22679"/>
                        <a14:backgroundMark x1="90143" y1="62857" x2="84917" y2="86250"/>
                        <a14:backgroundMark x1="89192" y1="80893" x2="91093" y2="90000"/>
                        <a14:backgroundMark x1="91093" y1="90000" x2="92043" y2="84821"/>
                        <a14:backgroundMark x1="89905" y1="69464" x2="98812" y2="97321"/>
                        <a14:backgroundMark x1="93824" y1="73214" x2="97506" y2="83214"/>
                        <a14:backgroundMark x1="93705" y1="90714" x2="89192" y2="98571"/>
                        <a14:backgroundMark x1="96675" y1="97679" x2="96912" y2="97500"/>
                        <a14:backgroundMark x1="83610" y1="87143" x2="27197" y2="93929"/>
                        <a14:backgroundMark x1="49050" y1="93929" x2="38836" y2="97143"/>
                        <a14:backgroundMark x1="54038" y1="94643" x2="60570" y2="94643"/>
                        <a14:backgroundMark x1="71140" y1="94821" x2="77672" y2="93036"/>
                        <a14:backgroundMark x1="79929" y1="93036" x2="77435" y2="97500"/>
                        <a14:backgroundMark x1="89074" y1="89643" x2="93824" y2="92857"/>
                        <a14:backgroundMark x1="93824" y1="92857" x2="94062" y2="99107"/>
                        <a14:backgroundMark x1="86223" y1="85714" x2="89786" y2="88036"/>
                        <a14:backgroundMark x1="85154" y1="87321" x2="83373" y2="87857"/>
                        <a14:backgroundMark x1="78147" y1="91071" x2="79691" y2="90714"/>
                        <a14:backgroundMark x1="76603" y1="91250" x2="75416" y2="91250"/>
                        <a14:backgroundMark x1="79810" y1="90357" x2="80048" y2="90714"/>
                        <a14:backgroundMark x1="83254" y1="69643" x2="82185" y2="52500"/>
                        <a14:backgroundMark x1="76960" y1="61964" x2="68884" y2="53393"/>
                        <a14:backgroundMark x1="78741" y1="57857" x2="78860" y2="56607"/>
                        <a14:backgroundMark x1="75653" y1="57500" x2="75772" y2="54464"/>
                        <a14:backgroundMark x1="76841" y1="54464" x2="79335" y2="53929"/>
                        <a14:backgroundMark x1="77316" y1="54643" x2="77197" y2="51786"/>
                        <a14:backgroundMark x1="77078" y1="53750" x2="77078" y2="53750"/>
                        <a14:backgroundMark x1="78385" y1="53571" x2="79572" y2="52321"/>
                        <a14:backgroundMark x1="78741" y1="51964" x2="78385" y2="51964"/>
                        <a14:backgroundMark x1="77791" y1="52143" x2="77197" y2="52857"/>
                        <a14:backgroundMark x1="76841" y1="53750" x2="76366" y2="54643"/>
                        <a14:backgroundMark x1="76128" y1="55357" x2="76128" y2="55357"/>
                        <a14:backgroundMark x1="76128" y1="55714" x2="74941" y2="57143"/>
                        <a14:backgroundMark x1="74703" y1="57321" x2="74466" y2="58036"/>
                        <a14:backgroundMark x1="74466" y1="58036" x2="75416" y2="58214"/>
                        <a14:backgroundMark x1="75653" y1="58214" x2="76485" y2="58214"/>
                        <a14:backgroundMark x1="77553" y1="55536" x2="78504" y2="53750"/>
                        <a14:backgroundMark x1="79216" y1="51429" x2="76366" y2="55536"/>
                        <a14:backgroundMark x1="76485" y1="54464" x2="78979" y2="48036"/>
                        <a14:backgroundMark x1="79810" y1="47321" x2="82423" y2="43214"/>
                        <a14:backgroundMark x1="84086" y1="44821" x2="83967" y2="40179"/>
                        <a14:backgroundMark x1="84442" y1="40357" x2="84442" y2="35357"/>
                        <a14:backgroundMark x1="85867" y1="37143" x2="82779" y2="40714"/>
                        <a14:backgroundMark x1="85154" y1="41071" x2="80760" y2="46429"/>
                        <a14:backgroundMark x1="79572" y1="50000" x2="77791" y2="52857"/>
                        <a14:backgroundMark x1="82185" y1="44643" x2="85986" y2="33214"/>
                        <a14:backgroundMark x1="86342" y1="36429" x2="85629" y2="39643"/>
                        <a14:backgroundMark x1="85392" y1="34464" x2="86342" y2="41071"/>
                        <a14:backgroundMark x1="77078" y1="30000" x2="74109" y2="29821"/>
                        <a14:backgroundMark x1="75534" y1="28214" x2="77672" y2="25714"/>
                        <a14:backgroundMark x1="78385" y1="26429" x2="75297" y2="28393"/>
                        <a14:backgroundMark x1="78029" y1="27679" x2="80523" y2="24286"/>
                        <a14:backgroundMark x1="85748" y1="18571" x2="82542" y2="21429"/>
                        <a14:backgroundMark x1="86223" y1="20357" x2="79454" y2="20536"/>
                        <a14:backgroundMark x1="35986" y1="60179" x2="55582" y2="57321"/>
                        <a14:backgroundMark x1="55463" y1="59286" x2="71496" y2="56429"/>
                        <a14:backgroundMark x1="59976" y1="60357" x2="50713" y2="62679"/>
                        <a14:backgroundMark x1="57245" y1="59464" x2="53325" y2="49286"/>
                        <a14:backgroundMark x1="55226" y1="51607" x2="56413" y2="53214"/>
                        <a14:backgroundMark x1="55463" y1="51250" x2="55344" y2="54464"/>
                        <a14:backgroundMark x1="55701" y1="49821" x2="54869" y2="58571"/>
                        <a14:backgroundMark x1="54869" y1="58571" x2="57245" y2="63214"/>
                        <a14:backgroundMark x1="55819" y1="52500" x2="55107" y2="48929"/>
                        <a14:backgroundMark x1="56176" y1="48750" x2="56651" y2="51071"/>
                        <a14:backgroundMark x1="37530" y1="39643" x2="33373" y2="33929"/>
                        <a14:backgroundMark x1="33373" y1="33929" x2="34323" y2="35536"/>
                        <a14:backgroundMark x1="31116" y1="68036" x2="29335" y2="70714"/>
                        <a14:backgroundMark x1="30166" y1="69643" x2="26010" y2="70179"/>
                        <a14:backgroundMark x1="34679" y1="69464" x2="32542" y2="69286"/>
                        <a14:backgroundMark x1="37530" y1="68929" x2="41449" y2="68571"/>
                        <a14:backgroundMark x1="42399" y1="69464" x2="46793" y2="68214"/>
                        <a14:backgroundMark x1="36461" y1="68929" x2="37530" y2="68929"/>
                        <a14:backgroundMark x1="50594" y1="66786" x2="68290" y2="66429"/>
                        <a14:backgroundMark x1="68290" y1="66429" x2="77435" y2="66429"/>
                        <a14:backgroundMark x1="74109" y1="63214" x2="72209" y2="64286"/>
                        <a14:backgroundMark x1="73872" y1="62143" x2="72684" y2="60714"/>
                        <a14:backgroundMark x1="76603" y1="69286" x2="78741" y2="69464"/>
                        <a14:backgroundMark x1="69477" y1="91964" x2="65083" y2="93571"/>
                        <a14:backgroundMark x1="55582" y1="88750" x2="54869" y2="87500"/>
                        <a14:backgroundMark x1="55233" y1="87102" x2="55344" y2="87857"/>
                        <a14:backgroundMark x1="45067" y1="86618" x2="40143" y2="88036"/>
                        <a14:backgroundMark x1="45368" y1="87321" x2="46437" y2="87500"/>
                        <a14:backgroundMark x1="35629" y1="85357" x2="33848" y2="87321"/>
                        <a14:backgroundMark x1="35748" y1="88393" x2="35273" y2="92500"/>
                        <a14:backgroundMark x1="36698" y1="88214" x2="36580" y2="91071"/>
                        <a14:backgroundMark x1="35629" y1="96071" x2="35273" y2="95536"/>
                        <a14:backgroundMark x1="37173" y1="88393" x2="37055" y2="88036"/>
                        <a14:backgroundMark x1="35392" y1="96429" x2="35629" y2="95536"/>
                        <a14:backgroundMark x1="36936" y1="88214" x2="38005" y2="87143"/>
                        <a14:backgroundMark x1="55226" y1="97857" x2="55107" y2="97679"/>
                        <a14:backgroundMark x1="36817" y1="87679" x2="36817" y2="87679"/>
                        <a14:backgroundMark x1="35154" y1="96250" x2="35154" y2="96250"/>
                        <a14:backgroundMark x1="35036" y1="96250" x2="35036" y2="96071"/>
                        <a14:backgroundMark x1="35036" y1="95714" x2="35036" y2="95714"/>
                        <a14:backgroundMark x1="83254" y1="75714" x2="84917" y2="77143"/>
                        <a14:backgroundMark x1="85392" y1="76250" x2="81354" y2="75893"/>
                        <a14:backgroundMark x1="74198" y1="86418" x2="73872" y2="86786"/>
                        <a14:backgroundMark x1="67458" y1="85893" x2="67458" y2="85893"/>
                        <a14:backgroundMark x1="75534" y1="46071" x2="80760" y2="49286"/>
                        <a14:backgroundMark x1="80760" y1="49286" x2="78385" y2="49286"/>
                        <a14:backgroundMark x1="90143" y1="83929" x2="92280" y2="84286"/>
                        <a14:backgroundMark x1="69002" y1="69464" x2="69002" y2="69464"/>
                        <a14:backgroundMark x1="68318" y1="69525" x2="68052" y2="69464"/>
                        <a14:backgroundMark x1="69596" y1="69821" x2="68534" y2="69575"/>
                        <a14:backgroundMark x1="67637" y1="70473" x2="66865" y2="70357"/>
                        <a14:backgroundMark x1="54751" y1="85714" x2="55107" y2="85714"/>
                        <a14:backgroundMark x1="66152" y1="68214" x2="66152" y2="68214"/>
                        <a14:backgroundMark x1="66271" y1="68750" x2="66271" y2="68750"/>
                        <a14:backgroundMark x1="68527" y1="70357" x2="68527" y2="70357"/>
                        <a14:backgroundMark x1="55107" y1="69107" x2="55463" y2="69107"/>
                        <a14:backgroundMark x1="55344" y1="69107" x2="55344" y2="69107"/>
                        <a14:backgroundMark x1="55344" y1="69286" x2="55463" y2="692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100" y="-6581601"/>
            <a:ext cx="9659325" cy="6424255"/>
          </a:xfrm>
          <a:prstGeom prst="rect">
            <a:avLst/>
          </a:prstGeom>
        </p:spPr>
      </p:pic>
      <p:sp>
        <p:nvSpPr>
          <p:cNvPr id="192" name="Овал 191">
            <a:extLst>
              <a:ext uri="{FF2B5EF4-FFF2-40B4-BE49-F238E27FC236}">
                <a16:creationId xmlns:a16="http://schemas.microsoft.com/office/drawing/2014/main" id="{7866D8A1-E2DD-4293-9B40-356E372FED10}"/>
              </a:ext>
            </a:extLst>
          </p:cNvPr>
          <p:cNvSpPr/>
          <p:nvPr/>
        </p:nvSpPr>
        <p:spPr>
          <a:xfrm>
            <a:off x="1667686" y="-26051626"/>
            <a:ext cx="1045710" cy="1045710"/>
          </a:xfrm>
          <a:prstGeom prst="ellipse">
            <a:avLst/>
          </a:prstGeom>
          <a:solidFill>
            <a:srgbClr val="EBF4F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3" name="Овал 192">
            <a:extLst>
              <a:ext uri="{FF2B5EF4-FFF2-40B4-BE49-F238E27FC236}">
                <a16:creationId xmlns:a16="http://schemas.microsoft.com/office/drawing/2014/main" id="{15B0A558-631D-4D74-982B-3FA2A94F8C45}"/>
              </a:ext>
            </a:extLst>
          </p:cNvPr>
          <p:cNvSpPr/>
          <p:nvPr/>
        </p:nvSpPr>
        <p:spPr>
          <a:xfrm>
            <a:off x="2164122" y="-25705932"/>
            <a:ext cx="852415" cy="852415"/>
          </a:xfrm>
          <a:prstGeom prst="ellipse">
            <a:avLst/>
          </a:prstGeom>
          <a:solidFill>
            <a:srgbClr val="EBF4F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4" name="Овал 193">
            <a:extLst>
              <a:ext uri="{FF2B5EF4-FFF2-40B4-BE49-F238E27FC236}">
                <a16:creationId xmlns:a16="http://schemas.microsoft.com/office/drawing/2014/main" id="{2832D967-ECA8-4EDC-A6E6-532A415B55F3}"/>
              </a:ext>
            </a:extLst>
          </p:cNvPr>
          <p:cNvSpPr/>
          <p:nvPr/>
        </p:nvSpPr>
        <p:spPr>
          <a:xfrm>
            <a:off x="4302029" y="-26278114"/>
            <a:ext cx="1282348" cy="1282348"/>
          </a:xfrm>
          <a:prstGeom prst="ellipse">
            <a:avLst/>
          </a:prstGeom>
          <a:solidFill>
            <a:srgbClr val="EBF4F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5" name="Овал 194">
            <a:extLst>
              <a:ext uri="{FF2B5EF4-FFF2-40B4-BE49-F238E27FC236}">
                <a16:creationId xmlns:a16="http://schemas.microsoft.com/office/drawing/2014/main" id="{E5FF7261-F87F-4A7F-B1D1-54155909A85E}"/>
              </a:ext>
            </a:extLst>
          </p:cNvPr>
          <p:cNvSpPr/>
          <p:nvPr/>
        </p:nvSpPr>
        <p:spPr>
          <a:xfrm>
            <a:off x="3522138" y="-25094711"/>
            <a:ext cx="779891" cy="779891"/>
          </a:xfrm>
          <a:prstGeom prst="ellipse">
            <a:avLst/>
          </a:prstGeom>
          <a:solidFill>
            <a:srgbClr val="EBF4F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6" name="Овал 195">
            <a:extLst>
              <a:ext uri="{FF2B5EF4-FFF2-40B4-BE49-F238E27FC236}">
                <a16:creationId xmlns:a16="http://schemas.microsoft.com/office/drawing/2014/main" id="{04BE7646-2D6F-472C-86CF-6F6B8284006B}"/>
              </a:ext>
            </a:extLst>
          </p:cNvPr>
          <p:cNvSpPr/>
          <p:nvPr/>
        </p:nvSpPr>
        <p:spPr>
          <a:xfrm>
            <a:off x="953195" y="-25094711"/>
            <a:ext cx="1045710" cy="1045710"/>
          </a:xfrm>
          <a:prstGeom prst="ellipse">
            <a:avLst/>
          </a:prstGeom>
          <a:solidFill>
            <a:srgbClr val="EBF4F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7" name="Овал 196">
            <a:extLst>
              <a:ext uri="{FF2B5EF4-FFF2-40B4-BE49-F238E27FC236}">
                <a16:creationId xmlns:a16="http://schemas.microsoft.com/office/drawing/2014/main" id="{C2BABFB3-9770-4411-B7CF-609D5ACAA514}"/>
              </a:ext>
            </a:extLst>
          </p:cNvPr>
          <p:cNvSpPr/>
          <p:nvPr/>
        </p:nvSpPr>
        <p:spPr>
          <a:xfrm>
            <a:off x="3398993" y="-26541216"/>
            <a:ext cx="952691" cy="952691"/>
          </a:xfrm>
          <a:prstGeom prst="ellipse">
            <a:avLst/>
          </a:prstGeom>
          <a:solidFill>
            <a:srgbClr val="EBF4F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8" name="Овал 197">
            <a:extLst>
              <a:ext uri="{FF2B5EF4-FFF2-40B4-BE49-F238E27FC236}">
                <a16:creationId xmlns:a16="http://schemas.microsoft.com/office/drawing/2014/main" id="{5DE67ED3-8CBC-4325-BAFF-EC62B763A3BB}"/>
              </a:ext>
            </a:extLst>
          </p:cNvPr>
          <p:cNvSpPr/>
          <p:nvPr/>
        </p:nvSpPr>
        <p:spPr>
          <a:xfrm>
            <a:off x="6216873" y="-26140421"/>
            <a:ext cx="1376748" cy="1376748"/>
          </a:xfrm>
          <a:prstGeom prst="ellipse">
            <a:avLst/>
          </a:prstGeom>
          <a:solidFill>
            <a:srgbClr val="EBF4F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9" name="Овал 198">
            <a:extLst>
              <a:ext uri="{FF2B5EF4-FFF2-40B4-BE49-F238E27FC236}">
                <a16:creationId xmlns:a16="http://schemas.microsoft.com/office/drawing/2014/main" id="{DF9EB63A-4502-4893-B837-0BD25923E8B5}"/>
              </a:ext>
            </a:extLst>
          </p:cNvPr>
          <p:cNvSpPr/>
          <p:nvPr/>
        </p:nvSpPr>
        <p:spPr>
          <a:xfrm>
            <a:off x="3495424" y="-25106839"/>
            <a:ext cx="3925965" cy="3925965"/>
          </a:xfrm>
          <a:prstGeom prst="ellipse">
            <a:avLst/>
          </a:prstGeom>
          <a:solidFill>
            <a:srgbClr val="EBF4F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0" name="Овал 199">
            <a:extLst>
              <a:ext uri="{FF2B5EF4-FFF2-40B4-BE49-F238E27FC236}">
                <a16:creationId xmlns:a16="http://schemas.microsoft.com/office/drawing/2014/main" id="{997FAB86-EF60-472D-8C85-B06597212382}"/>
              </a:ext>
            </a:extLst>
          </p:cNvPr>
          <p:cNvSpPr/>
          <p:nvPr/>
        </p:nvSpPr>
        <p:spPr>
          <a:xfrm>
            <a:off x="9802345" y="-24995766"/>
            <a:ext cx="1045710" cy="1045710"/>
          </a:xfrm>
          <a:prstGeom prst="ellipse">
            <a:avLst/>
          </a:prstGeom>
          <a:solidFill>
            <a:srgbClr val="EBF4F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1" name="Овал 200">
            <a:extLst>
              <a:ext uri="{FF2B5EF4-FFF2-40B4-BE49-F238E27FC236}">
                <a16:creationId xmlns:a16="http://schemas.microsoft.com/office/drawing/2014/main" id="{5294D49D-2FD0-45C9-B405-5F37EDF0C98D}"/>
              </a:ext>
            </a:extLst>
          </p:cNvPr>
          <p:cNvSpPr/>
          <p:nvPr/>
        </p:nvSpPr>
        <p:spPr>
          <a:xfrm>
            <a:off x="7830536" y="-25705932"/>
            <a:ext cx="1375270" cy="1375270"/>
          </a:xfrm>
          <a:prstGeom prst="ellipse">
            <a:avLst/>
          </a:prstGeom>
          <a:solidFill>
            <a:srgbClr val="EBF4F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2" name="Овал 201">
            <a:extLst>
              <a:ext uri="{FF2B5EF4-FFF2-40B4-BE49-F238E27FC236}">
                <a16:creationId xmlns:a16="http://schemas.microsoft.com/office/drawing/2014/main" id="{AD5DE47B-0F94-4C00-B051-B98D9007ABFF}"/>
              </a:ext>
            </a:extLst>
          </p:cNvPr>
          <p:cNvSpPr/>
          <p:nvPr/>
        </p:nvSpPr>
        <p:spPr>
          <a:xfrm>
            <a:off x="1927207" y="-24454297"/>
            <a:ext cx="646490" cy="646490"/>
          </a:xfrm>
          <a:prstGeom prst="ellipse">
            <a:avLst/>
          </a:prstGeom>
          <a:solidFill>
            <a:srgbClr val="EBF4F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3" name="Овал 202">
            <a:extLst>
              <a:ext uri="{FF2B5EF4-FFF2-40B4-BE49-F238E27FC236}">
                <a16:creationId xmlns:a16="http://schemas.microsoft.com/office/drawing/2014/main" id="{4F68A87C-D999-41B3-8DFC-6014EDFE7AC0}"/>
              </a:ext>
            </a:extLst>
          </p:cNvPr>
          <p:cNvSpPr/>
          <p:nvPr/>
        </p:nvSpPr>
        <p:spPr>
          <a:xfrm>
            <a:off x="1021499" y="-23117082"/>
            <a:ext cx="1045710" cy="1045710"/>
          </a:xfrm>
          <a:prstGeom prst="ellipse">
            <a:avLst/>
          </a:prstGeom>
          <a:solidFill>
            <a:srgbClr val="EBF4F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4" name="Овал 203">
            <a:extLst>
              <a:ext uri="{FF2B5EF4-FFF2-40B4-BE49-F238E27FC236}">
                <a16:creationId xmlns:a16="http://schemas.microsoft.com/office/drawing/2014/main" id="{9FF731CD-142E-4D2D-BAB3-D2E7357D2904}"/>
              </a:ext>
            </a:extLst>
          </p:cNvPr>
          <p:cNvSpPr/>
          <p:nvPr/>
        </p:nvSpPr>
        <p:spPr>
          <a:xfrm>
            <a:off x="2040567" y="-22875888"/>
            <a:ext cx="1045710" cy="1045710"/>
          </a:xfrm>
          <a:prstGeom prst="ellipse">
            <a:avLst/>
          </a:prstGeom>
          <a:solidFill>
            <a:srgbClr val="EBF4F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5" name="Овал 204">
            <a:extLst>
              <a:ext uri="{FF2B5EF4-FFF2-40B4-BE49-F238E27FC236}">
                <a16:creationId xmlns:a16="http://schemas.microsoft.com/office/drawing/2014/main" id="{4AA75EC3-84E2-4C7A-9C7D-1E26EB5F1B3B}"/>
              </a:ext>
            </a:extLst>
          </p:cNvPr>
          <p:cNvSpPr/>
          <p:nvPr/>
        </p:nvSpPr>
        <p:spPr>
          <a:xfrm>
            <a:off x="2663748" y="-23414001"/>
            <a:ext cx="472628" cy="472628"/>
          </a:xfrm>
          <a:prstGeom prst="ellipse">
            <a:avLst/>
          </a:prstGeom>
          <a:solidFill>
            <a:srgbClr val="EBF4F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6" name="Овал 205">
            <a:extLst>
              <a:ext uri="{FF2B5EF4-FFF2-40B4-BE49-F238E27FC236}">
                <a16:creationId xmlns:a16="http://schemas.microsoft.com/office/drawing/2014/main" id="{46964E0D-1D36-4C43-B760-B156A023509D}"/>
              </a:ext>
            </a:extLst>
          </p:cNvPr>
          <p:cNvSpPr/>
          <p:nvPr/>
        </p:nvSpPr>
        <p:spPr>
          <a:xfrm>
            <a:off x="2650447" y="-26541815"/>
            <a:ext cx="415734" cy="415734"/>
          </a:xfrm>
          <a:prstGeom prst="ellipse">
            <a:avLst/>
          </a:prstGeom>
          <a:solidFill>
            <a:srgbClr val="EBF4F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7" name="Овал 206">
            <a:extLst>
              <a:ext uri="{FF2B5EF4-FFF2-40B4-BE49-F238E27FC236}">
                <a16:creationId xmlns:a16="http://schemas.microsoft.com/office/drawing/2014/main" id="{A3D11D3F-3DA6-4B60-BD49-E5B37342F393}"/>
              </a:ext>
            </a:extLst>
          </p:cNvPr>
          <p:cNvSpPr/>
          <p:nvPr/>
        </p:nvSpPr>
        <p:spPr>
          <a:xfrm>
            <a:off x="7549819" y="-26051627"/>
            <a:ext cx="313377" cy="313377"/>
          </a:xfrm>
          <a:prstGeom prst="ellipse">
            <a:avLst/>
          </a:prstGeom>
          <a:solidFill>
            <a:srgbClr val="EBF4F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8" name="Овал 207">
            <a:extLst>
              <a:ext uri="{FF2B5EF4-FFF2-40B4-BE49-F238E27FC236}">
                <a16:creationId xmlns:a16="http://schemas.microsoft.com/office/drawing/2014/main" id="{AA556F26-FDA6-4434-993A-BC3A545CB052}"/>
              </a:ext>
            </a:extLst>
          </p:cNvPr>
          <p:cNvSpPr/>
          <p:nvPr/>
        </p:nvSpPr>
        <p:spPr>
          <a:xfrm>
            <a:off x="8143628" y="-23921598"/>
            <a:ext cx="642344" cy="642344"/>
          </a:xfrm>
          <a:prstGeom prst="ellipse">
            <a:avLst/>
          </a:prstGeom>
          <a:solidFill>
            <a:srgbClr val="EBF4F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9" name="Овал 208">
            <a:extLst>
              <a:ext uri="{FF2B5EF4-FFF2-40B4-BE49-F238E27FC236}">
                <a16:creationId xmlns:a16="http://schemas.microsoft.com/office/drawing/2014/main" id="{D8A76FAF-A64B-477B-B2C7-00B0C44885C1}"/>
              </a:ext>
            </a:extLst>
          </p:cNvPr>
          <p:cNvSpPr/>
          <p:nvPr/>
        </p:nvSpPr>
        <p:spPr>
          <a:xfrm>
            <a:off x="8458206" y="-23220757"/>
            <a:ext cx="2912704" cy="2912704"/>
          </a:xfrm>
          <a:prstGeom prst="ellipse">
            <a:avLst/>
          </a:prstGeom>
          <a:solidFill>
            <a:srgbClr val="EBF4F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0" name="Овал 209">
            <a:extLst>
              <a:ext uri="{FF2B5EF4-FFF2-40B4-BE49-F238E27FC236}">
                <a16:creationId xmlns:a16="http://schemas.microsoft.com/office/drawing/2014/main" id="{E24E6C45-2B0F-47DF-ACCA-AF52B20C6D0D}"/>
              </a:ext>
            </a:extLst>
          </p:cNvPr>
          <p:cNvSpPr/>
          <p:nvPr/>
        </p:nvSpPr>
        <p:spPr>
          <a:xfrm>
            <a:off x="512949" y="-26026631"/>
            <a:ext cx="843553" cy="843553"/>
          </a:xfrm>
          <a:prstGeom prst="ellipse">
            <a:avLst/>
          </a:prstGeom>
          <a:solidFill>
            <a:srgbClr val="EBF4F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1" name="Овал 210">
            <a:extLst>
              <a:ext uri="{FF2B5EF4-FFF2-40B4-BE49-F238E27FC236}">
                <a16:creationId xmlns:a16="http://schemas.microsoft.com/office/drawing/2014/main" id="{7A8C5871-8ED2-4FEC-8CFA-2F1196196872}"/>
              </a:ext>
            </a:extLst>
          </p:cNvPr>
          <p:cNvSpPr/>
          <p:nvPr/>
        </p:nvSpPr>
        <p:spPr>
          <a:xfrm>
            <a:off x="381076" y="-24141664"/>
            <a:ext cx="823892" cy="823892"/>
          </a:xfrm>
          <a:prstGeom prst="ellipse">
            <a:avLst/>
          </a:prstGeom>
          <a:solidFill>
            <a:srgbClr val="EBF4F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2" name="Овал 211">
            <a:extLst>
              <a:ext uri="{FF2B5EF4-FFF2-40B4-BE49-F238E27FC236}">
                <a16:creationId xmlns:a16="http://schemas.microsoft.com/office/drawing/2014/main" id="{A1BFABD7-6A14-4766-AE0C-119F3F6CC7CC}"/>
              </a:ext>
            </a:extLst>
          </p:cNvPr>
          <p:cNvSpPr/>
          <p:nvPr/>
        </p:nvSpPr>
        <p:spPr>
          <a:xfrm>
            <a:off x="8849604" y="-24049002"/>
            <a:ext cx="779423" cy="779423"/>
          </a:xfrm>
          <a:prstGeom prst="ellipse">
            <a:avLst/>
          </a:prstGeom>
          <a:solidFill>
            <a:srgbClr val="EBF4F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3" name="Овал 212">
            <a:extLst>
              <a:ext uri="{FF2B5EF4-FFF2-40B4-BE49-F238E27FC236}">
                <a16:creationId xmlns:a16="http://schemas.microsoft.com/office/drawing/2014/main" id="{A4B42385-A359-4CD5-89FF-6815B6E84AD3}"/>
              </a:ext>
            </a:extLst>
          </p:cNvPr>
          <p:cNvSpPr/>
          <p:nvPr/>
        </p:nvSpPr>
        <p:spPr>
          <a:xfrm>
            <a:off x="7027491" y="-21180874"/>
            <a:ext cx="554272" cy="554272"/>
          </a:xfrm>
          <a:prstGeom prst="ellipse">
            <a:avLst/>
          </a:prstGeom>
          <a:solidFill>
            <a:srgbClr val="EBF4F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4" name="Овал 213">
            <a:extLst>
              <a:ext uri="{FF2B5EF4-FFF2-40B4-BE49-F238E27FC236}">
                <a16:creationId xmlns:a16="http://schemas.microsoft.com/office/drawing/2014/main" id="{EF54B338-6384-4DE1-B8CE-7F96C3852D4A}"/>
              </a:ext>
            </a:extLst>
          </p:cNvPr>
          <p:cNvSpPr/>
          <p:nvPr/>
        </p:nvSpPr>
        <p:spPr>
          <a:xfrm>
            <a:off x="2613521" y="-21367488"/>
            <a:ext cx="774953" cy="774953"/>
          </a:xfrm>
          <a:prstGeom prst="ellipse">
            <a:avLst/>
          </a:prstGeom>
          <a:solidFill>
            <a:srgbClr val="EBF4F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5" name="Овал 214">
            <a:extLst>
              <a:ext uri="{FF2B5EF4-FFF2-40B4-BE49-F238E27FC236}">
                <a16:creationId xmlns:a16="http://schemas.microsoft.com/office/drawing/2014/main" id="{E833842D-F321-41E3-81EF-A023A93AC7D1}"/>
              </a:ext>
            </a:extLst>
          </p:cNvPr>
          <p:cNvSpPr/>
          <p:nvPr/>
        </p:nvSpPr>
        <p:spPr>
          <a:xfrm rot="4034392">
            <a:off x="3193505" y="-23690248"/>
            <a:ext cx="1045710" cy="1045710"/>
          </a:xfrm>
          <a:prstGeom prst="ellipse">
            <a:avLst/>
          </a:prstGeom>
          <a:solidFill>
            <a:srgbClr val="EBF4F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6" name="Овал 215">
            <a:extLst>
              <a:ext uri="{FF2B5EF4-FFF2-40B4-BE49-F238E27FC236}">
                <a16:creationId xmlns:a16="http://schemas.microsoft.com/office/drawing/2014/main" id="{600F5C4B-F28D-490A-AA4B-DD11D97F5FBD}"/>
              </a:ext>
            </a:extLst>
          </p:cNvPr>
          <p:cNvSpPr/>
          <p:nvPr/>
        </p:nvSpPr>
        <p:spPr>
          <a:xfrm rot="4034392">
            <a:off x="3689941" y="-23344554"/>
            <a:ext cx="852415" cy="852415"/>
          </a:xfrm>
          <a:prstGeom prst="ellipse">
            <a:avLst/>
          </a:prstGeom>
          <a:solidFill>
            <a:srgbClr val="EBF4F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7" name="Овал 216">
            <a:extLst>
              <a:ext uri="{FF2B5EF4-FFF2-40B4-BE49-F238E27FC236}">
                <a16:creationId xmlns:a16="http://schemas.microsoft.com/office/drawing/2014/main" id="{D5D6D784-44D8-4A40-B243-A099E0501D90}"/>
              </a:ext>
            </a:extLst>
          </p:cNvPr>
          <p:cNvSpPr/>
          <p:nvPr/>
        </p:nvSpPr>
        <p:spPr>
          <a:xfrm rot="4034392">
            <a:off x="5827848" y="-23916736"/>
            <a:ext cx="1282348" cy="1282348"/>
          </a:xfrm>
          <a:prstGeom prst="ellipse">
            <a:avLst/>
          </a:prstGeom>
          <a:solidFill>
            <a:srgbClr val="EBF4F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8" name="Овал 217">
            <a:extLst>
              <a:ext uri="{FF2B5EF4-FFF2-40B4-BE49-F238E27FC236}">
                <a16:creationId xmlns:a16="http://schemas.microsoft.com/office/drawing/2014/main" id="{BFD01F1E-9CBA-4EB5-A056-90EC12782A1F}"/>
              </a:ext>
            </a:extLst>
          </p:cNvPr>
          <p:cNvSpPr/>
          <p:nvPr/>
        </p:nvSpPr>
        <p:spPr>
          <a:xfrm rot="4034392">
            <a:off x="5047957" y="-22733333"/>
            <a:ext cx="779891" cy="779891"/>
          </a:xfrm>
          <a:prstGeom prst="ellipse">
            <a:avLst/>
          </a:prstGeom>
          <a:solidFill>
            <a:srgbClr val="EBF4F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9" name="Овал 218">
            <a:extLst>
              <a:ext uri="{FF2B5EF4-FFF2-40B4-BE49-F238E27FC236}">
                <a16:creationId xmlns:a16="http://schemas.microsoft.com/office/drawing/2014/main" id="{BE27C643-EAED-43F4-8FAD-5A3CA4F5648D}"/>
              </a:ext>
            </a:extLst>
          </p:cNvPr>
          <p:cNvSpPr/>
          <p:nvPr/>
        </p:nvSpPr>
        <p:spPr>
          <a:xfrm rot="4034392">
            <a:off x="9388511" y="-15924057"/>
            <a:ext cx="1045710" cy="1045710"/>
          </a:xfrm>
          <a:prstGeom prst="ellipse">
            <a:avLst/>
          </a:prstGeom>
          <a:solidFill>
            <a:srgbClr val="EBF4F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0" name="Овал 219">
            <a:extLst>
              <a:ext uri="{FF2B5EF4-FFF2-40B4-BE49-F238E27FC236}">
                <a16:creationId xmlns:a16="http://schemas.microsoft.com/office/drawing/2014/main" id="{0C4CC7D1-A2EE-44B4-A7E3-FAED6E16E06E}"/>
              </a:ext>
            </a:extLst>
          </p:cNvPr>
          <p:cNvSpPr/>
          <p:nvPr/>
        </p:nvSpPr>
        <p:spPr>
          <a:xfrm rot="4034392">
            <a:off x="4924812" y="-24179838"/>
            <a:ext cx="952691" cy="952691"/>
          </a:xfrm>
          <a:prstGeom prst="ellipse">
            <a:avLst/>
          </a:prstGeom>
          <a:solidFill>
            <a:srgbClr val="EBF4F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1" name="Овал 220">
            <a:extLst>
              <a:ext uri="{FF2B5EF4-FFF2-40B4-BE49-F238E27FC236}">
                <a16:creationId xmlns:a16="http://schemas.microsoft.com/office/drawing/2014/main" id="{E75CC00E-2530-48A8-82AE-C83DD39DEB87}"/>
              </a:ext>
            </a:extLst>
          </p:cNvPr>
          <p:cNvSpPr/>
          <p:nvPr/>
        </p:nvSpPr>
        <p:spPr>
          <a:xfrm rot="4034392">
            <a:off x="7742692" y="-23779043"/>
            <a:ext cx="1376748" cy="1376748"/>
          </a:xfrm>
          <a:prstGeom prst="ellipse">
            <a:avLst/>
          </a:prstGeom>
          <a:solidFill>
            <a:srgbClr val="EBF4F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2" name="Овал 221">
            <a:extLst>
              <a:ext uri="{FF2B5EF4-FFF2-40B4-BE49-F238E27FC236}">
                <a16:creationId xmlns:a16="http://schemas.microsoft.com/office/drawing/2014/main" id="{10BEA840-6449-4574-874E-081675745B5D}"/>
              </a:ext>
            </a:extLst>
          </p:cNvPr>
          <p:cNvSpPr/>
          <p:nvPr/>
        </p:nvSpPr>
        <p:spPr>
          <a:xfrm rot="4034392">
            <a:off x="11328164" y="-22634388"/>
            <a:ext cx="1045710" cy="1045710"/>
          </a:xfrm>
          <a:prstGeom prst="ellipse">
            <a:avLst/>
          </a:prstGeom>
          <a:solidFill>
            <a:srgbClr val="EBF4F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3" name="Овал 222">
            <a:extLst>
              <a:ext uri="{FF2B5EF4-FFF2-40B4-BE49-F238E27FC236}">
                <a16:creationId xmlns:a16="http://schemas.microsoft.com/office/drawing/2014/main" id="{B889369F-EF84-4ADA-AA7A-8356E358301E}"/>
              </a:ext>
            </a:extLst>
          </p:cNvPr>
          <p:cNvSpPr/>
          <p:nvPr/>
        </p:nvSpPr>
        <p:spPr>
          <a:xfrm rot="4034392">
            <a:off x="9356355" y="-23344554"/>
            <a:ext cx="1375270" cy="1375270"/>
          </a:xfrm>
          <a:prstGeom prst="ellipse">
            <a:avLst/>
          </a:prstGeom>
          <a:solidFill>
            <a:srgbClr val="EBF4F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4" name="Овал 223">
            <a:extLst>
              <a:ext uri="{FF2B5EF4-FFF2-40B4-BE49-F238E27FC236}">
                <a16:creationId xmlns:a16="http://schemas.microsoft.com/office/drawing/2014/main" id="{1E06CC66-6283-494A-A00E-D8D4F87EEEC6}"/>
              </a:ext>
            </a:extLst>
          </p:cNvPr>
          <p:cNvSpPr/>
          <p:nvPr/>
        </p:nvSpPr>
        <p:spPr>
          <a:xfrm rot="4034392">
            <a:off x="3453026" y="-22092919"/>
            <a:ext cx="646490" cy="646490"/>
          </a:xfrm>
          <a:prstGeom prst="ellipse">
            <a:avLst/>
          </a:prstGeom>
          <a:solidFill>
            <a:srgbClr val="EBF4F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5" name="Овал 224">
            <a:extLst>
              <a:ext uri="{FF2B5EF4-FFF2-40B4-BE49-F238E27FC236}">
                <a16:creationId xmlns:a16="http://schemas.microsoft.com/office/drawing/2014/main" id="{9EF827BC-2CCB-4ABA-8F76-B929744FB9B9}"/>
              </a:ext>
            </a:extLst>
          </p:cNvPr>
          <p:cNvSpPr/>
          <p:nvPr/>
        </p:nvSpPr>
        <p:spPr>
          <a:xfrm rot="6209221">
            <a:off x="4849860" y="-19842015"/>
            <a:ext cx="1045710" cy="1045710"/>
          </a:xfrm>
          <a:prstGeom prst="ellipse">
            <a:avLst/>
          </a:prstGeom>
          <a:solidFill>
            <a:srgbClr val="EBF4F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6" name="Овал 225">
            <a:extLst>
              <a:ext uri="{FF2B5EF4-FFF2-40B4-BE49-F238E27FC236}">
                <a16:creationId xmlns:a16="http://schemas.microsoft.com/office/drawing/2014/main" id="{43C4B1BB-A7CD-4FA9-8E35-1298C701994B}"/>
              </a:ext>
            </a:extLst>
          </p:cNvPr>
          <p:cNvSpPr/>
          <p:nvPr/>
        </p:nvSpPr>
        <p:spPr>
          <a:xfrm rot="6209221">
            <a:off x="3479962" y="-18804676"/>
            <a:ext cx="1045710" cy="1045710"/>
          </a:xfrm>
          <a:prstGeom prst="ellipse">
            <a:avLst/>
          </a:prstGeom>
          <a:solidFill>
            <a:srgbClr val="EBF4F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7" name="Овал 226">
            <a:extLst>
              <a:ext uri="{FF2B5EF4-FFF2-40B4-BE49-F238E27FC236}">
                <a16:creationId xmlns:a16="http://schemas.microsoft.com/office/drawing/2014/main" id="{4CBBF13D-18ED-46E1-95EE-657B5B611629}"/>
              </a:ext>
            </a:extLst>
          </p:cNvPr>
          <p:cNvSpPr/>
          <p:nvPr/>
        </p:nvSpPr>
        <p:spPr>
          <a:xfrm rot="4034392">
            <a:off x="4189567" y="-21052623"/>
            <a:ext cx="472628" cy="472628"/>
          </a:xfrm>
          <a:prstGeom prst="ellipse">
            <a:avLst/>
          </a:prstGeom>
          <a:solidFill>
            <a:srgbClr val="EBF4F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8" name="Овал 227">
            <a:extLst>
              <a:ext uri="{FF2B5EF4-FFF2-40B4-BE49-F238E27FC236}">
                <a16:creationId xmlns:a16="http://schemas.microsoft.com/office/drawing/2014/main" id="{06F578C9-DA0A-4917-9538-F8DE6E56CD07}"/>
              </a:ext>
            </a:extLst>
          </p:cNvPr>
          <p:cNvSpPr/>
          <p:nvPr/>
        </p:nvSpPr>
        <p:spPr>
          <a:xfrm rot="4034392">
            <a:off x="4176266" y="-24180437"/>
            <a:ext cx="415734" cy="415734"/>
          </a:xfrm>
          <a:prstGeom prst="ellipse">
            <a:avLst/>
          </a:prstGeom>
          <a:solidFill>
            <a:srgbClr val="EBF4F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9" name="Овал 228">
            <a:extLst>
              <a:ext uri="{FF2B5EF4-FFF2-40B4-BE49-F238E27FC236}">
                <a16:creationId xmlns:a16="http://schemas.microsoft.com/office/drawing/2014/main" id="{8CC093AD-4E3B-403E-B229-8EBACFF6EF23}"/>
              </a:ext>
            </a:extLst>
          </p:cNvPr>
          <p:cNvSpPr/>
          <p:nvPr/>
        </p:nvSpPr>
        <p:spPr>
          <a:xfrm rot="4034392">
            <a:off x="9075638" y="-23690249"/>
            <a:ext cx="313377" cy="313377"/>
          </a:xfrm>
          <a:prstGeom prst="ellipse">
            <a:avLst/>
          </a:prstGeom>
          <a:solidFill>
            <a:srgbClr val="EBF4F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30" name="Овал 229">
            <a:extLst>
              <a:ext uri="{FF2B5EF4-FFF2-40B4-BE49-F238E27FC236}">
                <a16:creationId xmlns:a16="http://schemas.microsoft.com/office/drawing/2014/main" id="{D8F47AA6-2247-46AD-A8A1-07E37B417585}"/>
              </a:ext>
            </a:extLst>
          </p:cNvPr>
          <p:cNvSpPr/>
          <p:nvPr/>
        </p:nvSpPr>
        <p:spPr>
          <a:xfrm rot="4034392">
            <a:off x="9669447" y="-21560220"/>
            <a:ext cx="642344" cy="642344"/>
          </a:xfrm>
          <a:prstGeom prst="ellipse">
            <a:avLst/>
          </a:prstGeom>
          <a:solidFill>
            <a:srgbClr val="EBF4F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31" name="Овал 230">
            <a:extLst>
              <a:ext uri="{FF2B5EF4-FFF2-40B4-BE49-F238E27FC236}">
                <a16:creationId xmlns:a16="http://schemas.microsoft.com/office/drawing/2014/main" id="{C74C745C-833F-49F0-BFFF-61F9AB16802B}"/>
              </a:ext>
            </a:extLst>
          </p:cNvPr>
          <p:cNvSpPr/>
          <p:nvPr/>
        </p:nvSpPr>
        <p:spPr>
          <a:xfrm rot="4034392">
            <a:off x="2038768" y="-23665253"/>
            <a:ext cx="843553" cy="843553"/>
          </a:xfrm>
          <a:prstGeom prst="ellipse">
            <a:avLst/>
          </a:prstGeom>
          <a:solidFill>
            <a:srgbClr val="EBF4F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32" name="Овал 231">
            <a:extLst>
              <a:ext uri="{FF2B5EF4-FFF2-40B4-BE49-F238E27FC236}">
                <a16:creationId xmlns:a16="http://schemas.microsoft.com/office/drawing/2014/main" id="{30C500B7-7AB5-4DB8-BB99-EBFB2AA542D9}"/>
              </a:ext>
            </a:extLst>
          </p:cNvPr>
          <p:cNvSpPr/>
          <p:nvPr/>
        </p:nvSpPr>
        <p:spPr>
          <a:xfrm rot="4034392">
            <a:off x="1906895" y="-21780286"/>
            <a:ext cx="823892" cy="823892"/>
          </a:xfrm>
          <a:prstGeom prst="ellipse">
            <a:avLst/>
          </a:prstGeom>
          <a:solidFill>
            <a:srgbClr val="EBF4F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33" name="Овал 232">
            <a:extLst>
              <a:ext uri="{FF2B5EF4-FFF2-40B4-BE49-F238E27FC236}">
                <a16:creationId xmlns:a16="http://schemas.microsoft.com/office/drawing/2014/main" id="{47885043-2130-4DB5-B18D-9E4E989388A7}"/>
              </a:ext>
            </a:extLst>
          </p:cNvPr>
          <p:cNvSpPr/>
          <p:nvPr/>
        </p:nvSpPr>
        <p:spPr>
          <a:xfrm rot="4034392">
            <a:off x="10375423" y="-21687624"/>
            <a:ext cx="779423" cy="779423"/>
          </a:xfrm>
          <a:prstGeom prst="ellipse">
            <a:avLst/>
          </a:prstGeom>
          <a:solidFill>
            <a:srgbClr val="EBF4F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34" name="Овал 233">
            <a:extLst>
              <a:ext uri="{FF2B5EF4-FFF2-40B4-BE49-F238E27FC236}">
                <a16:creationId xmlns:a16="http://schemas.microsoft.com/office/drawing/2014/main" id="{E55BD96D-2DDA-42E4-9393-FE4F9F4CD2C4}"/>
              </a:ext>
            </a:extLst>
          </p:cNvPr>
          <p:cNvSpPr/>
          <p:nvPr/>
        </p:nvSpPr>
        <p:spPr>
          <a:xfrm rot="4034392">
            <a:off x="8553310" y="-18819496"/>
            <a:ext cx="554272" cy="554272"/>
          </a:xfrm>
          <a:prstGeom prst="ellipse">
            <a:avLst/>
          </a:prstGeom>
          <a:solidFill>
            <a:srgbClr val="EBF4F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35" name="Овал 234">
            <a:extLst>
              <a:ext uri="{FF2B5EF4-FFF2-40B4-BE49-F238E27FC236}">
                <a16:creationId xmlns:a16="http://schemas.microsoft.com/office/drawing/2014/main" id="{D7CF8640-891C-44FC-B37A-6D301F4B4E79}"/>
              </a:ext>
            </a:extLst>
          </p:cNvPr>
          <p:cNvSpPr/>
          <p:nvPr/>
        </p:nvSpPr>
        <p:spPr>
          <a:xfrm rot="6209221">
            <a:off x="6441882" y="-18092421"/>
            <a:ext cx="774953" cy="774953"/>
          </a:xfrm>
          <a:prstGeom prst="ellipse">
            <a:avLst/>
          </a:prstGeom>
          <a:solidFill>
            <a:srgbClr val="EBF4F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36" name="Овал 235">
            <a:extLst>
              <a:ext uri="{FF2B5EF4-FFF2-40B4-BE49-F238E27FC236}">
                <a16:creationId xmlns:a16="http://schemas.microsoft.com/office/drawing/2014/main" id="{20525B14-130A-47B8-AA1A-74B787ECE722}"/>
              </a:ext>
            </a:extLst>
          </p:cNvPr>
          <p:cNvSpPr/>
          <p:nvPr/>
        </p:nvSpPr>
        <p:spPr>
          <a:xfrm rot="2174829">
            <a:off x="1177717" y="-20440240"/>
            <a:ext cx="1045710" cy="1045710"/>
          </a:xfrm>
          <a:prstGeom prst="ellipse">
            <a:avLst/>
          </a:prstGeom>
          <a:solidFill>
            <a:srgbClr val="EBF4F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37" name="Овал 236">
            <a:extLst>
              <a:ext uri="{FF2B5EF4-FFF2-40B4-BE49-F238E27FC236}">
                <a16:creationId xmlns:a16="http://schemas.microsoft.com/office/drawing/2014/main" id="{24E8D68F-4B84-4EDD-85D7-FB52D0E2506D}"/>
              </a:ext>
            </a:extLst>
          </p:cNvPr>
          <p:cNvSpPr/>
          <p:nvPr/>
        </p:nvSpPr>
        <p:spPr>
          <a:xfrm rot="2174829">
            <a:off x="5773225" y="-20892041"/>
            <a:ext cx="852415" cy="852415"/>
          </a:xfrm>
          <a:prstGeom prst="ellipse">
            <a:avLst/>
          </a:prstGeom>
          <a:solidFill>
            <a:srgbClr val="EBF4F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38" name="Овал 237">
            <a:extLst>
              <a:ext uri="{FF2B5EF4-FFF2-40B4-BE49-F238E27FC236}">
                <a16:creationId xmlns:a16="http://schemas.microsoft.com/office/drawing/2014/main" id="{2F2E66F0-0555-4B48-B7C3-A0F89D8A2FCE}"/>
              </a:ext>
            </a:extLst>
          </p:cNvPr>
          <p:cNvSpPr/>
          <p:nvPr/>
        </p:nvSpPr>
        <p:spPr>
          <a:xfrm>
            <a:off x="7502454" y="-20460753"/>
            <a:ext cx="1282348" cy="1282348"/>
          </a:xfrm>
          <a:prstGeom prst="ellipse">
            <a:avLst/>
          </a:prstGeom>
          <a:solidFill>
            <a:srgbClr val="EBF4F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39" name="Овал 238">
            <a:extLst>
              <a:ext uri="{FF2B5EF4-FFF2-40B4-BE49-F238E27FC236}">
                <a16:creationId xmlns:a16="http://schemas.microsoft.com/office/drawing/2014/main" id="{941F4617-E840-4907-9A45-DF3840F1754A}"/>
              </a:ext>
            </a:extLst>
          </p:cNvPr>
          <p:cNvSpPr/>
          <p:nvPr/>
        </p:nvSpPr>
        <p:spPr>
          <a:xfrm rot="2174829">
            <a:off x="7189023" y="-18835314"/>
            <a:ext cx="779891" cy="779891"/>
          </a:xfrm>
          <a:prstGeom prst="ellipse">
            <a:avLst/>
          </a:prstGeom>
          <a:solidFill>
            <a:srgbClr val="EBF4F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0" name="Овал 239">
            <a:extLst>
              <a:ext uri="{FF2B5EF4-FFF2-40B4-BE49-F238E27FC236}">
                <a16:creationId xmlns:a16="http://schemas.microsoft.com/office/drawing/2014/main" id="{9FA817C5-5D5D-41C1-B2B2-735C3F4A0C6D}"/>
              </a:ext>
            </a:extLst>
          </p:cNvPr>
          <p:cNvSpPr/>
          <p:nvPr/>
        </p:nvSpPr>
        <p:spPr>
          <a:xfrm rot="2174829">
            <a:off x="1579986" y="-18970442"/>
            <a:ext cx="1045710" cy="1045710"/>
          </a:xfrm>
          <a:prstGeom prst="ellipse">
            <a:avLst/>
          </a:prstGeom>
          <a:solidFill>
            <a:srgbClr val="EBF4F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1" name="Овал 240">
            <a:extLst>
              <a:ext uri="{FF2B5EF4-FFF2-40B4-BE49-F238E27FC236}">
                <a16:creationId xmlns:a16="http://schemas.microsoft.com/office/drawing/2014/main" id="{2F7771A2-69A5-44A9-A96C-E1DB643FDC9C}"/>
              </a:ext>
            </a:extLst>
          </p:cNvPr>
          <p:cNvSpPr/>
          <p:nvPr/>
        </p:nvSpPr>
        <p:spPr>
          <a:xfrm>
            <a:off x="4763336" y="-21195508"/>
            <a:ext cx="952691" cy="952691"/>
          </a:xfrm>
          <a:prstGeom prst="ellipse">
            <a:avLst/>
          </a:prstGeom>
          <a:solidFill>
            <a:srgbClr val="EBF4F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2" name="Овал 241">
            <a:extLst>
              <a:ext uri="{FF2B5EF4-FFF2-40B4-BE49-F238E27FC236}">
                <a16:creationId xmlns:a16="http://schemas.microsoft.com/office/drawing/2014/main" id="{75853D91-CE23-4DAA-871B-F178C277CB97}"/>
              </a:ext>
            </a:extLst>
          </p:cNvPr>
          <p:cNvSpPr/>
          <p:nvPr/>
        </p:nvSpPr>
        <p:spPr>
          <a:xfrm>
            <a:off x="2889432" y="-20853939"/>
            <a:ext cx="1376748" cy="1376748"/>
          </a:xfrm>
          <a:prstGeom prst="ellipse">
            <a:avLst/>
          </a:prstGeom>
          <a:solidFill>
            <a:srgbClr val="EBF4F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3" name="Овал 242">
            <a:extLst>
              <a:ext uri="{FF2B5EF4-FFF2-40B4-BE49-F238E27FC236}">
                <a16:creationId xmlns:a16="http://schemas.microsoft.com/office/drawing/2014/main" id="{C3A1E7F9-47A5-47D3-A9CE-6C67A384FCA8}"/>
              </a:ext>
            </a:extLst>
          </p:cNvPr>
          <p:cNvSpPr/>
          <p:nvPr/>
        </p:nvSpPr>
        <p:spPr>
          <a:xfrm>
            <a:off x="11166688" y="-19650058"/>
            <a:ext cx="1045710" cy="1045710"/>
          </a:xfrm>
          <a:prstGeom prst="ellipse">
            <a:avLst/>
          </a:prstGeom>
          <a:solidFill>
            <a:srgbClr val="EBF4F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4" name="Овал 243">
            <a:extLst>
              <a:ext uri="{FF2B5EF4-FFF2-40B4-BE49-F238E27FC236}">
                <a16:creationId xmlns:a16="http://schemas.microsoft.com/office/drawing/2014/main" id="{05835938-D2EE-41B3-8B8A-6F2782A8152E}"/>
              </a:ext>
            </a:extLst>
          </p:cNvPr>
          <p:cNvSpPr/>
          <p:nvPr/>
        </p:nvSpPr>
        <p:spPr>
          <a:xfrm>
            <a:off x="9194879" y="-20360224"/>
            <a:ext cx="1375270" cy="1375270"/>
          </a:xfrm>
          <a:prstGeom prst="ellipse">
            <a:avLst/>
          </a:prstGeom>
          <a:solidFill>
            <a:srgbClr val="EBF4F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5" name="Овал 244">
            <a:extLst>
              <a:ext uri="{FF2B5EF4-FFF2-40B4-BE49-F238E27FC236}">
                <a16:creationId xmlns:a16="http://schemas.microsoft.com/office/drawing/2014/main" id="{ACD36A53-36B4-4238-B5DB-1CB051ED3EF5}"/>
              </a:ext>
            </a:extLst>
          </p:cNvPr>
          <p:cNvSpPr/>
          <p:nvPr/>
        </p:nvSpPr>
        <p:spPr>
          <a:xfrm rot="2174829">
            <a:off x="5594092" y="-18194900"/>
            <a:ext cx="646490" cy="646490"/>
          </a:xfrm>
          <a:prstGeom prst="ellipse">
            <a:avLst/>
          </a:prstGeom>
          <a:solidFill>
            <a:srgbClr val="EBF4F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6" name="Овал 245">
            <a:extLst>
              <a:ext uri="{FF2B5EF4-FFF2-40B4-BE49-F238E27FC236}">
                <a16:creationId xmlns:a16="http://schemas.microsoft.com/office/drawing/2014/main" id="{639CE0FA-4744-4E0D-874F-3E0E773FED72}"/>
              </a:ext>
            </a:extLst>
          </p:cNvPr>
          <p:cNvSpPr/>
          <p:nvPr/>
        </p:nvSpPr>
        <p:spPr>
          <a:xfrm rot="2174829">
            <a:off x="4688384" y="-16857685"/>
            <a:ext cx="1045710" cy="1045710"/>
          </a:xfrm>
          <a:prstGeom prst="ellipse">
            <a:avLst/>
          </a:prstGeom>
          <a:solidFill>
            <a:srgbClr val="EBF4F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7" name="Овал 246">
            <a:extLst>
              <a:ext uri="{FF2B5EF4-FFF2-40B4-BE49-F238E27FC236}">
                <a16:creationId xmlns:a16="http://schemas.microsoft.com/office/drawing/2014/main" id="{C009A55C-8E47-4451-B4B1-DE0D31A050EC}"/>
              </a:ext>
            </a:extLst>
          </p:cNvPr>
          <p:cNvSpPr/>
          <p:nvPr/>
        </p:nvSpPr>
        <p:spPr>
          <a:xfrm rot="2174829">
            <a:off x="5707452" y="-16616491"/>
            <a:ext cx="1045710" cy="1045710"/>
          </a:xfrm>
          <a:prstGeom prst="ellipse">
            <a:avLst/>
          </a:prstGeom>
          <a:solidFill>
            <a:srgbClr val="EBF4F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8" name="Овал 247">
            <a:extLst>
              <a:ext uri="{FF2B5EF4-FFF2-40B4-BE49-F238E27FC236}">
                <a16:creationId xmlns:a16="http://schemas.microsoft.com/office/drawing/2014/main" id="{00B0E7EC-BED9-434D-A44E-C718D0488A39}"/>
              </a:ext>
            </a:extLst>
          </p:cNvPr>
          <p:cNvSpPr/>
          <p:nvPr/>
        </p:nvSpPr>
        <p:spPr>
          <a:xfrm rot="2174829">
            <a:off x="6330633" y="-17154604"/>
            <a:ext cx="472628" cy="472628"/>
          </a:xfrm>
          <a:prstGeom prst="ellipse">
            <a:avLst/>
          </a:prstGeom>
          <a:solidFill>
            <a:srgbClr val="EBF4F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9" name="Овал 248">
            <a:extLst>
              <a:ext uri="{FF2B5EF4-FFF2-40B4-BE49-F238E27FC236}">
                <a16:creationId xmlns:a16="http://schemas.microsoft.com/office/drawing/2014/main" id="{2AFEFAF1-D5D0-437C-A723-265FFAFC3367}"/>
              </a:ext>
            </a:extLst>
          </p:cNvPr>
          <p:cNvSpPr/>
          <p:nvPr/>
        </p:nvSpPr>
        <p:spPr>
          <a:xfrm>
            <a:off x="4014790" y="-21196107"/>
            <a:ext cx="415734" cy="415734"/>
          </a:xfrm>
          <a:prstGeom prst="ellipse">
            <a:avLst/>
          </a:prstGeom>
          <a:solidFill>
            <a:srgbClr val="EBF4F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50" name="Овал 249">
            <a:extLst>
              <a:ext uri="{FF2B5EF4-FFF2-40B4-BE49-F238E27FC236}">
                <a16:creationId xmlns:a16="http://schemas.microsoft.com/office/drawing/2014/main" id="{B4F7B42C-4901-4EB1-8DA4-60813E168C7F}"/>
              </a:ext>
            </a:extLst>
          </p:cNvPr>
          <p:cNvSpPr/>
          <p:nvPr/>
        </p:nvSpPr>
        <p:spPr>
          <a:xfrm>
            <a:off x="8914162" y="-20705919"/>
            <a:ext cx="313377" cy="313377"/>
          </a:xfrm>
          <a:prstGeom prst="ellipse">
            <a:avLst/>
          </a:prstGeom>
          <a:solidFill>
            <a:srgbClr val="EBF4F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51" name="Овал 250">
            <a:extLst>
              <a:ext uri="{FF2B5EF4-FFF2-40B4-BE49-F238E27FC236}">
                <a16:creationId xmlns:a16="http://schemas.microsoft.com/office/drawing/2014/main" id="{A2664608-ACED-4B37-AD6D-842CFB2D7340}"/>
              </a:ext>
            </a:extLst>
          </p:cNvPr>
          <p:cNvSpPr/>
          <p:nvPr/>
        </p:nvSpPr>
        <p:spPr>
          <a:xfrm>
            <a:off x="9507971" y="-18575890"/>
            <a:ext cx="642344" cy="642344"/>
          </a:xfrm>
          <a:prstGeom prst="ellipse">
            <a:avLst/>
          </a:prstGeom>
          <a:solidFill>
            <a:srgbClr val="EBF4F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52" name="Овал 251">
            <a:extLst>
              <a:ext uri="{FF2B5EF4-FFF2-40B4-BE49-F238E27FC236}">
                <a16:creationId xmlns:a16="http://schemas.microsoft.com/office/drawing/2014/main" id="{D38D4470-0A1E-4716-A6B1-386B86823B78}"/>
              </a:ext>
            </a:extLst>
          </p:cNvPr>
          <p:cNvSpPr/>
          <p:nvPr/>
        </p:nvSpPr>
        <p:spPr>
          <a:xfrm rot="2174829">
            <a:off x="4179834" y="-19767234"/>
            <a:ext cx="843553" cy="843553"/>
          </a:xfrm>
          <a:prstGeom prst="ellipse">
            <a:avLst/>
          </a:prstGeom>
          <a:solidFill>
            <a:srgbClr val="EBF4F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53" name="Овал 252">
            <a:extLst>
              <a:ext uri="{FF2B5EF4-FFF2-40B4-BE49-F238E27FC236}">
                <a16:creationId xmlns:a16="http://schemas.microsoft.com/office/drawing/2014/main" id="{6793E001-A4AA-4980-989C-7B4CE4C5258F}"/>
              </a:ext>
            </a:extLst>
          </p:cNvPr>
          <p:cNvSpPr/>
          <p:nvPr/>
        </p:nvSpPr>
        <p:spPr>
          <a:xfrm rot="2174829">
            <a:off x="4047961" y="-17882267"/>
            <a:ext cx="823892" cy="823892"/>
          </a:xfrm>
          <a:prstGeom prst="ellipse">
            <a:avLst/>
          </a:prstGeom>
          <a:solidFill>
            <a:srgbClr val="EBF4F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54" name="Овал 253">
            <a:extLst>
              <a:ext uri="{FF2B5EF4-FFF2-40B4-BE49-F238E27FC236}">
                <a16:creationId xmlns:a16="http://schemas.microsoft.com/office/drawing/2014/main" id="{6DB9D931-EA80-4D94-A680-521AA5B5A78E}"/>
              </a:ext>
            </a:extLst>
          </p:cNvPr>
          <p:cNvSpPr/>
          <p:nvPr/>
        </p:nvSpPr>
        <p:spPr>
          <a:xfrm>
            <a:off x="10213947" y="-18703294"/>
            <a:ext cx="779423" cy="779423"/>
          </a:xfrm>
          <a:prstGeom prst="ellipse">
            <a:avLst/>
          </a:prstGeom>
          <a:solidFill>
            <a:srgbClr val="EBF4F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55" name="Овал 254">
            <a:extLst>
              <a:ext uri="{FF2B5EF4-FFF2-40B4-BE49-F238E27FC236}">
                <a16:creationId xmlns:a16="http://schemas.microsoft.com/office/drawing/2014/main" id="{4466F24F-8549-4D8D-8BF4-A91865C8733E}"/>
              </a:ext>
            </a:extLst>
          </p:cNvPr>
          <p:cNvSpPr/>
          <p:nvPr/>
        </p:nvSpPr>
        <p:spPr>
          <a:xfrm>
            <a:off x="8391834" y="-15835166"/>
            <a:ext cx="554272" cy="554272"/>
          </a:xfrm>
          <a:prstGeom prst="ellipse">
            <a:avLst/>
          </a:prstGeom>
          <a:solidFill>
            <a:srgbClr val="EBF4F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56" name="Овал 255">
            <a:extLst>
              <a:ext uri="{FF2B5EF4-FFF2-40B4-BE49-F238E27FC236}">
                <a16:creationId xmlns:a16="http://schemas.microsoft.com/office/drawing/2014/main" id="{9CD60AD5-8240-4A49-A4E9-2A1945F26656}"/>
              </a:ext>
            </a:extLst>
          </p:cNvPr>
          <p:cNvSpPr/>
          <p:nvPr/>
        </p:nvSpPr>
        <p:spPr>
          <a:xfrm>
            <a:off x="3977864" y="-16021780"/>
            <a:ext cx="774953" cy="774953"/>
          </a:xfrm>
          <a:prstGeom prst="ellipse">
            <a:avLst/>
          </a:prstGeom>
          <a:solidFill>
            <a:srgbClr val="EBF4F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57" name="Овал 256">
            <a:extLst>
              <a:ext uri="{FF2B5EF4-FFF2-40B4-BE49-F238E27FC236}">
                <a16:creationId xmlns:a16="http://schemas.microsoft.com/office/drawing/2014/main" id="{8398BAFA-11CA-45EA-A8AC-9C397A63B5CD}"/>
              </a:ext>
            </a:extLst>
          </p:cNvPr>
          <p:cNvSpPr/>
          <p:nvPr/>
        </p:nvSpPr>
        <p:spPr>
          <a:xfrm rot="6209221">
            <a:off x="1865001" y="-17976501"/>
            <a:ext cx="1045710" cy="1045710"/>
          </a:xfrm>
          <a:prstGeom prst="ellipse">
            <a:avLst/>
          </a:prstGeom>
          <a:solidFill>
            <a:srgbClr val="EBF4F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58" name="Овал 257">
            <a:extLst>
              <a:ext uri="{FF2B5EF4-FFF2-40B4-BE49-F238E27FC236}">
                <a16:creationId xmlns:a16="http://schemas.microsoft.com/office/drawing/2014/main" id="{5C3659E0-D9A2-4432-BFC1-54035396E35C}"/>
              </a:ext>
            </a:extLst>
          </p:cNvPr>
          <p:cNvSpPr/>
          <p:nvPr/>
        </p:nvSpPr>
        <p:spPr>
          <a:xfrm rot="6209221">
            <a:off x="2884069" y="-17735307"/>
            <a:ext cx="1045710" cy="1045710"/>
          </a:xfrm>
          <a:prstGeom prst="ellipse">
            <a:avLst/>
          </a:prstGeom>
          <a:solidFill>
            <a:srgbClr val="EBF4F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59" name="Овал 258">
            <a:extLst>
              <a:ext uri="{FF2B5EF4-FFF2-40B4-BE49-F238E27FC236}">
                <a16:creationId xmlns:a16="http://schemas.microsoft.com/office/drawing/2014/main" id="{0EAE5F41-D717-4AB1-87D0-A52970C0F7AD}"/>
              </a:ext>
            </a:extLst>
          </p:cNvPr>
          <p:cNvSpPr/>
          <p:nvPr/>
        </p:nvSpPr>
        <p:spPr>
          <a:xfrm rot="4034392">
            <a:off x="5568451" y="-16953982"/>
            <a:ext cx="554272" cy="554272"/>
          </a:xfrm>
          <a:prstGeom prst="ellipse">
            <a:avLst/>
          </a:prstGeom>
          <a:solidFill>
            <a:srgbClr val="EBF4F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60" name="Овал 259">
            <a:extLst>
              <a:ext uri="{FF2B5EF4-FFF2-40B4-BE49-F238E27FC236}">
                <a16:creationId xmlns:a16="http://schemas.microsoft.com/office/drawing/2014/main" id="{C571E66E-08A9-4216-938F-7C498FB4BF93}"/>
              </a:ext>
            </a:extLst>
          </p:cNvPr>
          <p:cNvSpPr/>
          <p:nvPr/>
        </p:nvSpPr>
        <p:spPr>
          <a:xfrm rot="6209221">
            <a:off x="3457023" y="-16226907"/>
            <a:ext cx="774953" cy="774953"/>
          </a:xfrm>
          <a:prstGeom prst="ellipse">
            <a:avLst/>
          </a:prstGeom>
          <a:solidFill>
            <a:srgbClr val="EBF4F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61" name="Овал 260">
            <a:extLst>
              <a:ext uri="{FF2B5EF4-FFF2-40B4-BE49-F238E27FC236}">
                <a16:creationId xmlns:a16="http://schemas.microsoft.com/office/drawing/2014/main" id="{31AB4F34-0F69-45F4-867A-712EDD8A7497}"/>
              </a:ext>
            </a:extLst>
          </p:cNvPr>
          <p:cNvSpPr/>
          <p:nvPr/>
        </p:nvSpPr>
        <p:spPr>
          <a:xfrm rot="2174829">
            <a:off x="10216129" y="-17321705"/>
            <a:ext cx="1045710" cy="1045710"/>
          </a:xfrm>
          <a:prstGeom prst="ellipse">
            <a:avLst/>
          </a:prstGeom>
          <a:solidFill>
            <a:srgbClr val="EBF4F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62" name="Овал 261">
            <a:extLst>
              <a:ext uri="{FF2B5EF4-FFF2-40B4-BE49-F238E27FC236}">
                <a16:creationId xmlns:a16="http://schemas.microsoft.com/office/drawing/2014/main" id="{967183A1-4715-42CB-BCD2-3CC3F9103041}"/>
              </a:ext>
            </a:extLst>
          </p:cNvPr>
          <p:cNvSpPr/>
          <p:nvPr/>
        </p:nvSpPr>
        <p:spPr>
          <a:xfrm rot="2174829">
            <a:off x="6870311" y="-15079219"/>
            <a:ext cx="852415" cy="852415"/>
          </a:xfrm>
          <a:prstGeom prst="ellipse">
            <a:avLst/>
          </a:prstGeom>
          <a:solidFill>
            <a:srgbClr val="EBF4F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63" name="Овал 262">
            <a:extLst>
              <a:ext uri="{FF2B5EF4-FFF2-40B4-BE49-F238E27FC236}">
                <a16:creationId xmlns:a16="http://schemas.microsoft.com/office/drawing/2014/main" id="{C4FAA5E3-E57E-4CDA-8224-A7BB72BBBC74}"/>
              </a:ext>
            </a:extLst>
          </p:cNvPr>
          <p:cNvSpPr/>
          <p:nvPr/>
        </p:nvSpPr>
        <p:spPr>
          <a:xfrm rot="2174829">
            <a:off x="4204164" y="-16969800"/>
            <a:ext cx="779891" cy="779891"/>
          </a:xfrm>
          <a:prstGeom prst="ellipse">
            <a:avLst/>
          </a:prstGeom>
          <a:solidFill>
            <a:srgbClr val="EBF4F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64" name="Овал 263">
            <a:extLst>
              <a:ext uri="{FF2B5EF4-FFF2-40B4-BE49-F238E27FC236}">
                <a16:creationId xmlns:a16="http://schemas.microsoft.com/office/drawing/2014/main" id="{F72DBDDA-AB81-41B9-ADAD-F915BED3FCA6}"/>
              </a:ext>
            </a:extLst>
          </p:cNvPr>
          <p:cNvSpPr/>
          <p:nvPr/>
        </p:nvSpPr>
        <p:spPr>
          <a:xfrm rot="2174829">
            <a:off x="10618398" y="-15851907"/>
            <a:ext cx="1045710" cy="1045710"/>
          </a:xfrm>
          <a:prstGeom prst="ellipse">
            <a:avLst/>
          </a:prstGeom>
          <a:solidFill>
            <a:srgbClr val="EBF4F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65" name="Овал 264">
            <a:extLst>
              <a:ext uri="{FF2B5EF4-FFF2-40B4-BE49-F238E27FC236}">
                <a16:creationId xmlns:a16="http://schemas.microsoft.com/office/drawing/2014/main" id="{0B614F7C-4A6B-4C75-AE00-D5EE150321EF}"/>
              </a:ext>
            </a:extLst>
          </p:cNvPr>
          <p:cNvSpPr/>
          <p:nvPr/>
        </p:nvSpPr>
        <p:spPr>
          <a:xfrm>
            <a:off x="8181829" y="-17784544"/>
            <a:ext cx="1045710" cy="1045710"/>
          </a:xfrm>
          <a:prstGeom prst="ellipse">
            <a:avLst/>
          </a:prstGeom>
          <a:solidFill>
            <a:srgbClr val="EBF4F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66" name="Овал 265">
            <a:extLst>
              <a:ext uri="{FF2B5EF4-FFF2-40B4-BE49-F238E27FC236}">
                <a16:creationId xmlns:a16="http://schemas.microsoft.com/office/drawing/2014/main" id="{0C020231-96E8-4197-B9C3-8487672F27A5}"/>
              </a:ext>
            </a:extLst>
          </p:cNvPr>
          <p:cNvSpPr/>
          <p:nvPr/>
        </p:nvSpPr>
        <p:spPr>
          <a:xfrm>
            <a:off x="6210020" y="-18494710"/>
            <a:ext cx="1375270" cy="1375270"/>
          </a:xfrm>
          <a:prstGeom prst="ellipse">
            <a:avLst/>
          </a:prstGeom>
          <a:solidFill>
            <a:srgbClr val="EBF4F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67" name="Овал 266">
            <a:extLst>
              <a:ext uri="{FF2B5EF4-FFF2-40B4-BE49-F238E27FC236}">
                <a16:creationId xmlns:a16="http://schemas.microsoft.com/office/drawing/2014/main" id="{A6EF6B58-3B49-4ADA-AEE1-60D5CDFDF8BE}"/>
              </a:ext>
            </a:extLst>
          </p:cNvPr>
          <p:cNvSpPr/>
          <p:nvPr/>
        </p:nvSpPr>
        <p:spPr>
          <a:xfrm rot="2174829">
            <a:off x="2609233" y="-16329386"/>
            <a:ext cx="646490" cy="646490"/>
          </a:xfrm>
          <a:prstGeom prst="ellipse">
            <a:avLst/>
          </a:prstGeom>
          <a:solidFill>
            <a:srgbClr val="EBF4F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68" name="Овал 267">
            <a:extLst>
              <a:ext uri="{FF2B5EF4-FFF2-40B4-BE49-F238E27FC236}">
                <a16:creationId xmlns:a16="http://schemas.microsoft.com/office/drawing/2014/main" id="{937777C0-7526-476C-87A1-62CADB0F7F07}"/>
              </a:ext>
            </a:extLst>
          </p:cNvPr>
          <p:cNvSpPr/>
          <p:nvPr/>
        </p:nvSpPr>
        <p:spPr>
          <a:xfrm rot="2174829">
            <a:off x="1703525" y="-14992171"/>
            <a:ext cx="1045710" cy="1045710"/>
          </a:xfrm>
          <a:prstGeom prst="ellipse">
            <a:avLst/>
          </a:prstGeom>
          <a:solidFill>
            <a:srgbClr val="EBF4F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69" name="Овал 268">
            <a:extLst>
              <a:ext uri="{FF2B5EF4-FFF2-40B4-BE49-F238E27FC236}">
                <a16:creationId xmlns:a16="http://schemas.microsoft.com/office/drawing/2014/main" id="{86BEDF58-B2D0-4546-BC00-6CC1D41F01E7}"/>
              </a:ext>
            </a:extLst>
          </p:cNvPr>
          <p:cNvSpPr/>
          <p:nvPr/>
        </p:nvSpPr>
        <p:spPr>
          <a:xfrm rot="2174829">
            <a:off x="2457070" y="-19736413"/>
            <a:ext cx="1045710" cy="1045710"/>
          </a:xfrm>
          <a:prstGeom prst="ellipse">
            <a:avLst/>
          </a:prstGeom>
          <a:solidFill>
            <a:srgbClr val="EBF4F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70" name="Овал 269">
            <a:extLst>
              <a:ext uri="{FF2B5EF4-FFF2-40B4-BE49-F238E27FC236}">
                <a16:creationId xmlns:a16="http://schemas.microsoft.com/office/drawing/2014/main" id="{66A2EFE5-56EB-4F0E-997D-43EF8CC0BF37}"/>
              </a:ext>
            </a:extLst>
          </p:cNvPr>
          <p:cNvSpPr/>
          <p:nvPr/>
        </p:nvSpPr>
        <p:spPr>
          <a:xfrm rot="2174829">
            <a:off x="3345774" y="-15289090"/>
            <a:ext cx="472628" cy="472628"/>
          </a:xfrm>
          <a:prstGeom prst="ellipse">
            <a:avLst/>
          </a:prstGeom>
          <a:solidFill>
            <a:srgbClr val="EBF4F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71" name="Овал 270">
            <a:extLst>
              <a:ext uri="{FF2B5EF4-FFF2-40B4-BE49-F238E27FC236}">
                <a16:creationId xmlns:a16="http://schemas.microsoft.com/office/drawing/2014/main" id="{74EF641C-6002-449D-B066-F270188A90F5}"/>
              </a:ext>
            </a:extLst>
          </p:cNvPr>
          <p:cNvSpPr/>
          <p:nvPr/>
        </p:nvSpPr>
        <p:spPr>
          <a:xfrm>
            <a:off x="5929303" y="-18840405"/>
            <a:ext cx="313377" cy="313377"/>
          </a:xfrm>
          <a:prstGeom prst="ellipse">
            <a:avLst/>
          </a:prstGeom>
          <a:solidFill>
            <a:srgbClr val="EBF4F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72" name="Овал 271">
            <a:extLst>
              <a:ext uri="{FF2B5EF4-FFF2-40B4-BE49-F238E27FC236}">
                <a16:creationId xmlns:a16="http://schemas.microsoft.com/office/drawing/2014/main" id="{C1527857-BE3C-4BD2-A80B-CD259D0CA80F}"/>
              </a:ext>
            </a:extLst>
          </p:cNvPr>
          <p:cNvSpPr/>
          <p:nvPr/>
        </p:nvSpPr>
        <p:spPr>
          <a:xfrm>
            <a:off x="6523112" y="-16710376"/>
            <a:ext cx="642344" cy="642344"/>
          </a:xfrm>
          <a:prstGeom prst="ellipse">
            <a:avLst/>
          </a:prstGeom>
          <a:solidFill>
            <a:srgbClr val="EBF4F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73" name="Овал 272">
            <a:extLst>
              <a:ext uri="{FF2B5EF4-FFF2-40B4-BE49-F238E27FC236}">
                <a16:creationId xmlns:a16="http://schemas.microsoft.com/office/drawing/2014/main" id="{1A906D70-F04E-4152-BDB6-1A12EC6E45CB}"/>
              </a:ext>
            </a:extLst>
          </p:cNvPr>
          <p:cNvSpPr/>
          <p:nvPr/>
        </p:nvSpPr>
        <p:spPr>
          <a:xfrm rot="2174829">
            <a:off x="1194975" y="-17901720"/>
            <a:ext cx="843553" cy="843553"/>
          </a:xfrm>
          <a:prstGeom prst="ellipse">
            <a:avLst/>
          </a:prstGeom>
          <a:solidFill>
            <a:srgbClr val="EBF4F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74" name="Овал 273">
            <a:extLst>
              <a:ext uri="{FF2B5EF4-FFF2-40B4-BE49-F238E27FC236}">
                <a16:creationId xmlns:a16="http://schemas.microsoft.com/office/drawing/2014/main" id="{92590509-74A0-42CF-8341-201054D1FF20}"/>
              </a:ext>
            </a:extLst>
          </p:cNvPr>
          <p:cNvSpPr/>
          <p:nvPr/>
        </p:nvSpPr>
        <p:spPr>
          <a:xfrm rot="2174829">
            <a:off x="1063102" y="-16016753"/>
            <a:ext cx="823892" cy="823892"/>
          </a:xfrm>
          <a:prstGeom prst="ellipse">
            <a:avLst/>
          </a:prstGeom>
          <a:solidFill>
            <a:srgbClr val="EBF4F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75" name="Овал 274">
            <a:extLst>
              <a:ext uri="{FF2B5EF4-FFF2-40B4-BE49-F238E27FC236}">
                <a16:creationId xmlns:a16="http://schemas.microsoft.com/office/drawing/2014/main" id="{59620265-CA5D-4DF0-A649-276F3D93FFE4}"/>
              </a:ext>
            </a:extLst>
          </p:cNvPr>
          <p:cNvSpPr/>
          <p:nvPr/>
        </p:nvSpPr>
        <p:spPr>
          <a:xfrm>
            <a:off x="7229088" y="-16837780"/>
            <a:ext cx="779423" cy="779423"/>
          </a:xfrm>
          <a:prstGeom prst="ellipse">
            <a:avLst/>
          </a:prstGeom>
          <a:solidFill>
            <a:srgbClr val="EBF4F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76" name="Овал 275">
            <a:extLst>
              <a:ext uri="{FF2B5EF4-FFF2-40B4-BE49-F238E27FC236}">
                <a16:creationId xmlns:a16="http://schemas.microsoft.com/office/drawing/2014/main" id="{02469737-2AB3-437A-A8EB-F53BC1539C63}"/>
              </a:ext>
            </a:extLst>
          </p:cNvPr>
          <p:cNvSpPr/>
          <p:nvPr/>
        </p:nvSpPr>
        <p:spPr>
          <a:xfrm>
            <a:off x="4875840" y="-14930148"/>
            <a:ext cx="554272" cy="554272"/>
          </a:xfrm>
          <a:prstGeom prst="ellipse">
            <a:avLst/>
          </a:prstGeom>
          <a:solidFill>
            <a:srgbClr val="EBF4F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77" name="Овал 276">
            <a:extLst>
              <a:ext uri="{FF2B5EF4-FFF2-40B4-BE49-F238E27FC236}">
                <a16:creationId xmlns:a16="http://schemas.microsoft.com/office/drawing/2014/main" id="{AF38FA24-1350-43F8-9FAA-BC3025EFA387}"/>
              </a:ext>
            </a:extLst>
          </p:cNvPr>
          <p:cNvSpPr/>
          <p:nvPr/>
        </p:nvSpPr>
        <p:spPr>
          <a:xfrm>
            <a:off x="993005" y="-14156266"/>
            <a:ext cx="774953" cy="774953"/>
          </a:xfrm>
          <a:prstGeom prst="ellipse">
            <a:avLst/>
          </a:prstGeom>
          <a:solidFill>
            <a:srgbClr val="EBF4F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63" y="1580226"/>
            <a:ext cx="11251656" cy="40127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33226770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Данные для обучения модели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041778" y="2216708"/>
            <a:ext cx="1040869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Источник</a:t>
            </a:r>
            <a:r>
              <a:rPr lang="en-US" dirty="0"/>
              <a:t>:</a:t>
            </a:r>
          </a:p>
          <a:p>
            <a:r>
              <a:rPr lang="ru-RU" sz="2200" dirty="0" err="1"/>
              <a:t>Kaggle</a:t>
            </a:r>
            <a:r>
              <a:rPr lang="en-US" sz="2200" dirty="0"/>
              <a:t>      </a:t>
            </a:r>
            <a:r>
              <a:rPr lang="ru-RU" sz="2000" dirty="0"/>
              <a:t> </a:t>
            </a:r>
            <a:r>
              <a:rPr lang="en-US" sz="2000" dirty="0"/>
              <a:t>        </a:t>
            </a:r>
            <a:r>
              <a:rPr lang="ru-RU" sz="2000" dirty="0"/>
              <a:t>(</a:t>
            </a:r>
            <a:r>
              <a:rPr lang="en-US" dirty="0">
                <a:hlinkClick r:id="rId2"/>
              </a:rPr>
              <a:t>https://www.kaggle.com/datasets/taeefnajib/used-car-price-prediction-dataset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78" y="2216708"/>
            <a:ext cx="1771920" cy="11791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06" y="4051136"/>
            <a:ext cx="1772392" cy="16320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3102013" y="4051136"/>
            <a:ext cx="2025569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-</a:t>
            </a:r>
            <a:r>
              <a:rPr lang="ru-RU" sz="2200" dirty="0"/>
              <a:t>пробег</a:t>
            </a:r>
            <a:endParaRPr lang="en-US" sz="2200" dirty="0"/>
          </a:p>
          <a:p>
            <a:r>
              <a:rPr lang="en-US" sz="2200" dirty="0"/>
              <a:t>-</a:t>
            </a:r>
            <a:r>
              <a:rPr lang="ru-RU" sz="2200" dirty="0"/>
              <a:t>год выпуска</a:t>
            </a:r>
            <a:endParaRPr lang="en-US" sz="2200" dirty="0"/>
          </a:p>
          <a:p>
            <a:r>
              <a:rPr lang="en-US" sz="2200" dirty="0"/>
              <a:t>-</a:t>
            </a:r>
            <a:r>
              <a:rPr lang="ru-RU" sz="2200" dirty="0"/>
              <a:t>марка</a:t>
            </a:r>
            <a:r>
              <a:rPr lang="en-US" sz="2200" dirty="0"/>
              <a:t> </a:t>
            </a:r>
          </a:p>
          <a:p>
            <a:r>
              <a:rPr lang="en-US" sz="2200" dirty="0"/>
              <a:t>-</a:t>
            </a:r>
            <a:r>
              <a:rPr lang="ru-RU" sz="2200" dirty="0"/>
              <a:t>модель</a:t>
            </a:r>
            <a:r>
              <a:rPr lang="en-US" sz="2200" dirty="0"/>
              <a:t> 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5477239" y="4051136"/>
            <a:ext cx="2984215" cy="17235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200" dirty="0"/>
              <a:t>-количество цилиндров</a:t>
            </a:r>
          </a:p>
          <a:p>
            <a:r>
              <a:rPr lang="ru-RU" sz="2200" dirty="0"/>
              <a:t>-история аварий</a:t>
            </a:r>
          </a:p>
          <a:p>
            <a:r>
              <a:rPr lang="en-US" sz="2200" dirty="0"/>
              <a:t>-</a:t>
            </a:r>
            <a:r>
              <a:rPr lang="ru-RU" sz="2200" dirty="0"/>
              <a:t>тип топлива</a:t>
            </a:r>
            <a:endParaRPr lang="en-US" sz="2200" dirty="0"/>
          </a:p>
          <a:p>
            <a:r>
              <a:rPr lang="en-US" sz="2200" dirty="0"/>
              <a:t>-</a:t>
            </a:r>
            <a:r>
              <a:rPr lang="ru-RU" sz="2200" dirty="0"/>
              <a:t>цвет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23417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данных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230774" y="2158657"/>
            <a:ext cx="6096000" cy="372409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Courier New" pitchFamily="49" charset="0"/>
              <a:buChar char="o"/>
            </a:pPr>
            <a:r>
              <a:rPr lang="ru-RU" sz="2000" dirty="0"/>
              <a:t>Среднее значение</a:t>
            </a:r>
            <a:r>
              <a:rPr lang="ru-RU" dirty="0"/>
              <a:t>: 43,878.02</a:t>
            </a:r>
          </a:p>
          <a:p>
            <a:pPr marL="285750" indent="-285750">
              <a:buFont typeface="Courier New" pitchFamily="49" charset="0"/>
              <a:buChar char="o"/>
            </a:pPr>
            <a:r>
              <a:rPr lang="ru-RU" sz="2000" dirty="0"/>
              <a:t>Медиана</a:t>
            </a:r>
            <a:r>
              <a:rPr lang="ru-RU" dirty="0"/>
              <a:t>: 30,825</a:t>
            </a:r>
          </a:p>
          <a:p>
            <a:pPr marL="285750" indent="-285750">
              <a:buFont typeface="Courier New" pitchFamily="49" charset="0"/>
              <a:buChar char="o"/>
            </a:pPr>
            <a:r>
              <a:rPr lang="ru-RU" sz="2000" dirty="0"/>
              <a:t>Сумма: </a:t>
            </a:r>
            <a:r>
              <a:rPr lang="ru-RU" dirty="0"/>
              <a:t>8,272,454,024</a:t>
            </a:r>
          </a:p>
          <a:p>
            <a:pPr marL="285750" indent="-285750">
              <a:buFont typeface="Courier New" pitchFamily="49" charset="0"/>
              <a:buChar char="o"/>
            </a:pPr>
            <a:r>
              <a:rPr lang="ru-RU" sz="2000" dirty="0"/>
              <a:t>Стандартное отклонение: </a:t>
            </a:r>
            <a:r>
              <a:rPr lang="ru-RU" dirty="0"/>
              <a:t>78,819.52</a:t>
            </a:r>
          </a:p>
          <a:p>
            <a:pPr marL="285750" indent="-285750">
              <a:buFont typeface="Courier New" pitchFamily="49" charset="0"/>
              <a:buChar char="o"/>
            </a:pPr>
            <a:r>
              <a:rPr lang="ru-RU" sz="2000" dirty="0"/>
              <a:t>Дисперсия</a:t>
            </a:r>
            <a:r>
              <a:rPr lang="ru-RU" dirty="0"/>
              <a:t>: 6,212,517,088.42</a:t>
            </a:r>
          </a:p>
          <a:p>
            <a:pPr marL="285750" indent="-285750">
              <a:buFont typeface="Courier New" pitchFamily="49" charset="0"/>
              <a:buChar char="o"/>
            </a:pPr>
            <a:r>
              <a:rPr lang="ru-RU" sz="2000" dirty="0"/>
              <a:t>Количество ненулевых значений</a:t>
            </a:r>
            <a:r>
              <a:rPr lang="ru-RU" dirty="0"/>
              <a:t>: 188,533</a:t>
            </a:r>
          </a:p>
          <a:p>
            <a:pPr marL="285750" indent="-285750">
              <a:buFont typeface="Courier New" pitchFamily="49" charset="0"/>
              <a:buChar char="o"/>
            </a:pPr>
            <a:r>
              <a:rPr lang="ru-RU" sz="2000" dirty="0"/>
              <a:t>Квартиль 25 (</a:t>
            </a:r>
            <a:r>
              <a:rPr lang="en-US" sz="2000" dirty="0"/>
              <a:t>Q1): </a:t>
            </a:r>
            <a:r>
              <a:rPr lang="en-US" dirty="0"/>
              <a:t>17,000</a:t>
            </a:r>
            <a:endParaRPr lang="ru-RU" dirty="0"/>
          </a:p>
          <a:p>
            <a:pPr marL="285750" indent="-285750">
              <a:buFont typeface="Courier New" pitchFamily="49" charset="0"/>
              <a:buChar char="o"/>
            </a:pPr>
            <a:r>
              <a:rPr lang="ru-RU" sz="2000" dirty="0"/>
              <a:t>Квартиль 75 (</a:t>
            </a:r>
            <a:r>
              <a:rPr lang="en-US" sz="2000" dirty="0"/>
              <a:t>Q3): </a:t>
            </a:r>
            <a:r>
              <a:rPr lang="en-US" dirty="0"/>
              <a:t>49,900</a:t>
            </a:r>
            <a:endParaRPr lang="ru-RU" dirty="0"/>
          </a:p>
          <a:p>
            <a:pPr marL="285750" indent="-285750">
              <a:buFont typeface="Courier New" pitchFamily="49" charset="0"/>
              <a:buChar char="o"/>
            </a:pPr>
            <a:r>
              <a:rPr lang="ru-RU" sz="2000" dirty="0"/>
              <a:t>Мода</a:t>
            </a:r>
            <a:r>
              <a:rPr lang="ru-RU" dirty="0"/>
              <a:t>: 15,000</a:t>
            </a:r>
          </a:p>
          <a:p>
            <a:pPr marL="285750" indent="-285750">
              <a:buFont typeface="Courier New" pitchFamily="49" charset="0"/>
              <a:buChar char="o"/>
            </a:pPr>
            <a:r>
              <a:rPr lang="ru-RU" sz="2000" dirty="0"/>
              <a:t>Минимальное значение</a:t>
            </a:r>
            <a:r>
              <a:rPr lang="ru-RU" dirty="0"/>
              <a:t>: 2000</a:t>
            </a:r>
          </a:p>
          <a:p>
            <a:pPr marL="285750" indent="-285750">
              <a:buFont typeface="Courier New" pitchFamily="49" charset="0"/>
              <a:buChar char="o"/>
            </a:pPr>
            <a:r>
              <a:rPr lang="ru-RU" sz="2000" dirty="0"/>
              <a:t>Максимальное значение</a:t>
            </a:r>
            <a:r>
              <a:rPr lang="ru-RU" dirty="0"/>
              <a:t>: 2,954,083</a:t>
            </a:r>
          </a:p>
          <a:p>
            <a:pPr marL="285750" indent="-285750">
              <a:buFont typeface="Courier New" pitchFamily="49" charset="0"/>
              <a:buChar char="o"/>
            </a:pP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4419" y="1964702"/>
            <a:ext cx="4502553" cy="19591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4419" y="4020705"/>
            <a:ext cx="4473719" cy="1986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53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97167" y="0"/>
            <a:ext cx="3517567" cy="2093975"/>
          </a:xfrm>
        </p:spPr>
        <p:txBody>
          <a:bodyPr/>
          <a:lstStyle/>
          <a:p>
            <a:r>
              <a:rPr lang="ru-RU" dirty="0"/>
              <a:t>Описание модели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8740" y="2313844"/>
            <a:ext cx="3789639" cy="4191127"/>
          </a:xfrm>
        </p:spPr>
        <p:txBody>
          <a:bodyPr>
            <a:normAutofit/>
          </a:bodyPr>
          <a:lstStyle/>
          <a:p>
            <a:r>
              <a:rPr lang="ru-RU" sz="2200" dirty="0"/>
              <a:t>Тип модели</a:t>
            </a:r>
            <a:r>
              <a:rPr lang="en-US" sz="2200" dirty="0"/>
              <a:t>: </a:t>
            </a:r>
            <a:r>
              <a:rPr lang="en-US" dirty="0" err="1"/>
              <a:t>XGBoost</a:t>
            </a:r>
            <a:r>
              <a:rPr lang="en-US" dirty="0"/>
              <a:t> (</a:t>
            </a:r>
            <a:r>
              <a:rPr lang="en-US" dirty="0" err="1"/>
              <a:t>eXtreme</a:t>
            </a:r>
            <a:r>
              <a:rPr lang="en-US" dirty="0"/>
              <a:t> Gradient Boosting) </a:t>
            </a:r>
            <a:endParaRPr lang="ru-RU" dirty="0"/>
          </a:p>
          <a:p>
            <a:r>
              <a:rPr lang="ru-RU" sz="1900" dirty="0"/>
              <a:t>Метод машинного обучения, основанный на градиентном </a:t>
            </a:r>
            <a:r>
              <a:rPr lang="ru-RU" sz="1900" dirty="0" err="1"/>
              <a:t>бустинге</a:t>
            </a:r>
            <a:r>
              <a:rPr lang="ru-RU" sz="1900" dirty="0"/>
              <a:t> деревьев решений.</a:t>
            </a:r>
          </a:p>
          <a:p>
            <a:r>
              <a:rPr lang="ru-RU" sz="2200" dirty="0"/>
              <a:t>Основные характеристики</a:t>
            </a:r>
            <a:r>
              <a:rPr lang="en-US" sz="2200" dirty="0"/>
              <a:t>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sz="1900" dirty="0"/>
              <a:t>Эффективность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sz="1900" dirty="0"/>
              <a:t>Высокая точность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sz="1900" dirty="0"/>
              <a:t>Регуляризация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000BCF79-CEF0-451C-857B-86A9AA34E9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72744" y="176192"/>
            <a:ext cx="5528319" cy="6217425"/>
          </a:xfrm>
        </p:spPr>
      </p:pic>
    </p:spTree>
    <p:extLst>
      <p:ext uri="{BB962C8B-B14F-4D97-AF65-F5344CB8AC3E}">
        <p14:creationId xmlns:p14="http://schemas.microsoft.com/office/powerpoint/2010/main" val="1214533093"/>
      </p:ext>
    </p:extLst>
  </p:cSld>
  <p:clrMapOvr>
    <a:masterClrMapping/>
  </p:clrMapOvr>
</p:sld>
</file>

<file path=ppt/theme/theme1.xml><?xml version="1.0" encoding="utf-8"?>
<a:theme xmlns:a="http://schemas.openxmlformats.org/drawingml/2006/main" name="Пользовательские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995_TF56160789" id="{80AA9D2D-EE59-4148-A11E-A51EEE828B28}" vid="{AEAFD717-D3C8-4034-8F7E-D5220B0CCEB8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{077B4CF2-D95F-47F3-925C-A5DFF79B0BA9}tf56160789_win32</Template>
  <TotalTime>1839</TotalTime>
  <Words>376</Words>
  <Application>Microsoft Office PowerPoint</Application>
  <PresentationFormat>Широкоэкранный</PresentationFormat>
  <Paragraphs>64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0" baseType="lpstr">
      <vt:lpstr>Arial</vt:lpstr>
      <vt:lpstr>Bookman Old Style</vt:lpstr>
      <vt:lpstr>Calibri</vt:lpstr>
      <vt:lpstr>Courier New</vt:lpstr>
      <vt:lpstr>Franklin Gothic Book</vt:lpstr>
      <vt:lpstr>Пользовательские</vt:lpstr>
      <vt:lpstr>Прогнозирование цен на подержанные автомобили с использованием машинного обучения </vt:lpstr>
      <vt:lpstr>Презентация PowerPoint</vt:lpstr>
      <vt:lpstr>  Ожидаемый результат Веб приложение для автодилеров, которое используя модуль машинного обучения прогнозирует цены на автомобили.</vt:lpstr>
      <vt:lpstr>Постановка задачи</vt:lpstr>
      <vt:lpstr>Стек технологий</vt:lpstr>
      <vt:lpstr>MIND MAP</vt:lpstr>
      <vt:lpstr>Данные для обучения модели</vt:lpstr>
      <vt:lpstr>Анализ данных</vt:lpstr>
      <vt:lpstr>Описание модели</vt:lpstr>
      <vt:lpstr>Описание процесса работы системы</vt:lpstr>
      <vt:lpstr>Диаграмма последовательности</vt:lpstr>
      <vt:lpstr>Визуальная часть проекта</vt:lpstr>
      <vt:lpstr>Заключение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Regression of price for used cars</dc:title>
  <dc:creator>polyak</dc:creator>
  <cp:lastModifiedBy>Ilya</cp:lastModifiedBy>
  <cp:revision>51</cp:revision>
  <dcterms:created xsi:type="dcterms:W3CDTF">2024-11-09T02:31:32Z</dcterms:created>
  <dcterms:modified xsi:type="dcterms:W3CDTF">2025-04-19T18:06:08Z</dcterms:modified>
</cp:coreProperties>
</file>