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60" r:id="rId6"/>
    <p:sldId id="261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A996-C510-4D63-BAB8-E6A8F454C4B1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9023-78FF-4F04-BF15-9DC66109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05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9023-78FF-4F04-BF15-9DC66109925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3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5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3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7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6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1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9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6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8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95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40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2DC8-4F15-4636-B7A5-718F59A25E63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10B3-AEF5-4BFA-8164-396D920EC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Programando sem IDE em Java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55846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Para compilar um programa Java sem utilizar uma IDE, são necessários dois elementos essenciais: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JVM (Java Virtual </a:t>
            </a:r>
            <a:r>
              <a:rPr lang="pt-BR" dirty="0" err="1"/>
              <a:t>Machine</a:t>
            </a:r>
            <a:r>
              <a:rPr lang="pt-BR" dirty="0"/>
              <a:t>) instalada corretamente no sistema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Um arquivo com extensão ".</a:t>
            </a:r>
            <a:r>
              <a:rPr lang="pt-BR" dirty="0" err="1"/>
              <a:t>java</a:t>
            </a:r>
            <a:r>
              <a:rPr lang="pt-BR" dirty="0"/>
              <a:t>" contendo a classe Java com seu método de entrada (geralmente chamado de "</a:t>
            </a:r>
            <a:r>
              <a:rPr lang="pt-BR" dirty="0" err="1"/>
              <a:t>main</a:t>
            </a:r>
            <a:r>
              <a:rPr lang="pt-BR" dirty="0"/>
              <a:t>") devidamente declarado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Em </a:t>
            </a:r>
            <a:r>
              <a:rPr lang="pt-BR" dirty="0"/>
              <a:t>resumo, a JVM é necessária para executar o código Java, e o arquivo ".</a:t>
            </a:r>
            <a:r>
              <a:rPr lang="pt-BR" dirty="0" err="1"/>
              <a:t>java</a:t>
            </a:r>
            <a:r>
              <a:rPr lang="pt-BR" dirty="0"/>
              <a:t>" contendo a classe com o método "</a:t>
            </a:r>
            <a:r>
              <a:rPr lang="pt-BR" dirty="0" err="1"/>
              <a:t>main</a:t>
            </a:r>
            <a:r>
              <a:rPr lang="pt-BR" dirty="0"/>
              <a:t>" é essencial para que o compilador possa transformar o código-fonte em </a:t>
            </a:r>
            <a:r>
              <a:rPr lang="pt-BR" dirty="0" err="1"/>
              <a:t>bytecode</a:t>
            </a:r>
            <a:r>
              <a:rPr lang="pt-BR" dirty="0"/>
              <a:t>, que é interpretado pela JVM para 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374372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Crio um arquivo “.</a:t>
            </a:r>
            <a:r>
              <a:rPr lang="pt-BR" dirty="0" err="1" smtClean="0"/>
              <a:t>txt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42" y="1825626"/>
            <a:ext cx="592025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928062" cy="4351338"/>
          </a:xfrm>
        </p:spPr>
        <p:txBody>
          <a:bodyPr/>
          <a:lstStyle/>
          <a:p>
            <a:r>
              <a:rPr lang="pt-BR" dirty="0" smtClean="0"/>
              <a:t>No documento adiciono a classe e o método de entrada “</a:t>
            </a:r>
            <a:r>
              <a:rPr lang="pt-BR" dirty="0" err="1" smtClean="0"/>
              <a:t>main</a:t>
            </a:r>
            <a:r>
              <a:rPr lang="pt-BR" dirty="0" smtClean="0"/>
              <a:t>”: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62" y="1825625"/>
            <a:ext cx="75875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949552" cy="4351338"/>
          </a:xfrm>
        </p:spPr>
        <p:txBody>
          <a:bodyPr/>
          <a:lstStyle/>
          <a:p>
            <a:r>
              <a:rPr lang="pt-BR" dirty="0" smtClean="0"/>
              <a:t>Salvo-o com nome adequado e extensão “.</a:t>
            </a:r>
            <a:r>
              <a:rPr lang="pt-BR" dirty="0" err="1" smtClean="0"/>
              <a:t>java</a:t>
            </a:r>
            <a:r>
              <a:rPr lang="pt-BR" dirty="0" smtClean="0"/>
              <a:t>”.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52" y="1825625"/>
            <a:ext cx="6942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874818" cy="4351338"/>
          </a:xfrm>
        </p:spPr>
        <p:txBody>
          <a:bodyPr/>
          <a:lstStyle/>
          <a:p>
            <a:r>
              <a:rPr lang="pt-BR" dirty="0" smtClean="0"/>
              <a:t>Compilo-o e o executo utilizando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r>
              <a:rPr lang="pt-BR" dirty="0" smtClean="0"/>
              <a:t> respectivamente com sua localização correta.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18" y="1825625"/>
            <a:ext cx="7640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2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Desafio: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Criando um programa </a:t>
            </a:r>
            <a:r>
              <a:rPr lang="pt-BR" dirty="0" err="1" smtClean="0"/>
              <a:t>java</a:t>
            </a:r>
            <a:r>
              <a:rPr lang="pt-BR" dirty="0" smtClean="0"/>
              <a:t> sem IDE que calcula </a:t>
            </a:r>
            <a:r>
              <a:rPr lang="pt-BR" dirty="0" err="1" smtClean="0"/>
              <a:t>Baskara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28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8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1: </a:t>
            </a:r>
            <a:r>
              <a:rPr lang="pt-BR" sz="1800" dirty="0" smtClean="0"/>
              <a:t>Declaro uma classe chamada “</a:t>
            </a:r>
            <a:r>
              <a:rPr lang="pt-BR" sz="1800" dirty="0" err="1" smtClean="0"/>
              <a:t>Baskara</a:t>
            </a:r>
            <a:r>
              <a:rPr lang="pt-BR" sz="1800" dirty="0" smtClean="0"/>
              <a:t>”.</a:t>
            </a:r>
          </a:p>
          <a:p>
            <a:r>
              <a:rPr lang="pt-BR" sz="1800" b="1" dirty="0" smtClean="0"/>
              <a:t>2: </a:t>
            </a:r>
            <a:r>
              <a:rPr lang="pt-BR" sz="1800" dirty="0" smtClean="0"/>
              <a:t>Na classe </a:t>
            </a:r>
            <a:r>
              <a:rPr lang="pt-BR" sz="1800" dirty="0" err="1" smtClean="0"/>
              <a:t>Baskara</a:t>
            </a:r>
            <a:r>
              <a:rPr lang="pt-BR" sz="1800" dirty="0" smtClean="0"/>
              <a:t>, coloco como propriedades as raízes da equação quadrática da fórmula.</a:t>
            </a:r>
          </a:p>
          <a:p>
            <a:pPr marL="0" indent="0">
              <a:buNone/>
            </a:pPr>
            <a:r>
              <a:rPr lang="pt-BR" sz="1600" b="1" dirty="0"/>
              <a:t> </a:t>
            </a:r>
            <a:r>
              <a:rPr lang="pt-BR" sz="1600" b="1" dirty="0" smtClean="0"/>
              <a:t>Optei por as declarar como “</a:t>
            </a:r>
            <a:r>
              <a:rPr lang="pt-BR" sz="1600" b="1" dirty="0" err="1" smtClean="0"/>
              <a:t>private</a:t>
            </a:r>
            <a:r>
              <a:rPr lang="pt-BR" sz="1600" b="1" dirty="0" smtClean="0"/>
              <a:t>” pois não pretendo as manipular fora da minha classe.</a:t>
            </a:r>
          </a:p>
          <a:p>
            <a:r>
              <a:rPr lang="pt-BR" sz="1800" b="1" dirty="0" smtClean="0"/>
              <a:t>3: </a:t>
            </a:r>
            <a:r>
              <a:rPr lang="pt-BR" sz="1800" dirty="0" smtClean="0"/>
              <a:t>No construtor da classe recebo os valores de: a, b e c. Onde calculo as raízes da equação.</a:t>
            </a:r>
          </a:p>
          <a:p>
            <a:r>
              <a:rPr lang="pt-BR" sz="1800" b="1" dirty="0" smtClean="0"/>
              <a:t>4: </a:t>
            </a:r>
            <a:r>
              <a:rPr lang="pt-BR" sz="1800" dirty="0" smtClean="0"/>
              <a:t>O calculo será realizado pelo método “</a:t>
            </a:r>
            <a:r>
              <a:rPr lang="pt-BR" sz="1800" dirty="0" err="1" smtClean="0"/>
              <a:t>calculate</a:t>
            </a:r>
            <a:r>
              <a:rPr lang="pt-BR" sz="1800" dirty="0" smtClean="0"/>
              <a:t>”, que declarei como privado pois não pretendo o utilizar fora da minha classe.</a:t>
            </a:r>
            <a:endParaRPr lang="pt-BR" sz="1800" dirty="0"/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b="1" dirty="0" smtClean="0"/>
              <a:t>Optei por o declarar com “</a:t>
            </a:r>
            <a:r>
              <a:rPr lang="pt-BR" sz="1600" b="1" dirty="0" err="1" smtClean="0"/>
              <a:t>throws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Exception</a:t>
            </a:r>
            <a:r>
              <a:rPr lang="pt-BR" sz="1600" b="1" dirty="0" smtClean="0"/>
              <a:t>” pois poderá retornar exceção caso delta for um valor nulo onde no meu construtor adicionei a tratativa para mostrar a </a:t>
            </a:r>
            <a:r>
              <a:rPr lang="pt-BR" sz="1600" b="1" dirty="0" err="1" smtClean="0"/>
              <a:t>exception</a:t>
            </a:r>
            <a:r>
              <a:rPr lang="pt-BR" sz="1600" b="1" dirty="0" smtClean="0"/>
              <a:t> nesse caso.</a:t>
            </a:r>
            <a:endParaRPr lang="pt-BR" sz="1600" dirty="0" smtClean="0"/>
          </a:p>
          <a:p>
            <a:r>
              <a:rPr lang="pt-BR" sz="1800" b="1" dirty="0" smtClean="0"/>
              <a:t>5: </a:t>
            </a:r>
            <a:r>
              <a:rPr lang="pt-BR" sz="1800" dirty="0" smtClean="0"/>
              <a:t>implementar um loop para manter o usuário no programa enquanto quiser calcular valores com a fórmula e poder sair quando terminar com a letra “n” maiúsculo ou minúsculo.</a:t>
            </a:r>
          </a:p>
          <a:p>
            <a:pPr marL="0" indent="0">
              <a:buNone/>
            </a:pPr>
            <a:r>
              <a:rPr lang="pt-BR" sz="1600" dirty="0" smtClean="0"/>
              <a:t> </a:t>
            </a:r>
            <a:r>
              <a:rPr lang="pt-BR" sz="1600" b="1" dirty="0" smtClean="0"/>
              <a:t>Optei por utilizar do-</a:t>
            </a:r>
            <a:r>
              <a:rPr lang="pt-BR" sz="1600" b="1" dirty="0" err="1" smtClean="0"/>
              <a:t>while</a:t>
            </a:r>
            <a:r>
              <a:rPr lang="pt-BR" sz="1600" b="1" dirty="0" smtClean="0"/>
              <a:t> que garante que o código seja executado ao menos uma vez, ao término, ocorre um break para sair do loop.</a:t>
            </a:r>
            <a:endParaRPr lang="pt-BR" sz="1600" dirty="0" smtClean="0"/>
          </a:p>
          <a:p>
            <a:r>
              <a:rPr lang="pt-BR" sz="2000" b="1" dirty="0" smtClean="0"/>
              <a:t>6: </a:t>
            </a:r>
            <a:r>
              <a:rPr lang="pt-BR" sz="2000" dirty="0" smtClean="0"/>
              <a:t>tratar devidamente o erro na entrada do usuário que pode não ser numérico com Scanner.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88547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383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Programando sem IDE em Java</vt:lpstr>
      <vt:lpstr>Para compilar um programa Java sem utilizar uma IDE, são necessários dois elementos essenciais:</vt:lpstr>
      <vt:lpstr>Exemplo:</vt:lpstr>
      <vt:lpstr>Exemplo:</vt:lpstr>
      <vt:lpstr>Exemplo:</vt:lpstr>
      <vt:lpstr>Exemplo:</vt:lpstr>
      <vt:lpstr>Desafio:</vt:lpstr>
      <vt:lpstr>Apresentação do PowerPoint</vt:lpstr>
      <vt:lpstr>Explicação: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Programando sem IDE em Java</dc:title>
  <dc:creator>Daniel Junqueira Oliveira</dc:creator>
  <cp:lastModifiedBy>Daniel Junqueira Oliveira</cp:lastModifiedBy>
  <cp:revision>8</cp:revision>
  <dcterms:created xsi:type="dcterms:W3CDTF">2023-08-06T13:29:23Z</dcterms:created>
  <dcterms:modified xsi:type="dcterms:W3CDTF">2023-08-06T14:48:16Z</dcterms:modified>
</cp:coreProperties>
</file>