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2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87C6-2215-D244-D04B-F1E853E3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A097C-0438-D70A-81BD-0F871564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93E8-0F87-DB07-6567-F1DB4D61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E6C-9143-7BD9-1897-C7A10C77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4A0D-2B2D-56CD-843A-2DF24B2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1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66FC-D1E1-D2EF-A5BF-FACDE829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2EFFB-181E-AC05-3EE7-878D0494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F584-3D1F-A2AC-53D6-8E8D9652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91BE-6822-6D16-57BE-C3ED0E8C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4410-667C-33AD-9275-0B8582EC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F1C28-080F-93D7-8A5D-E159CFAC6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C052-C9E3-9556-4285-AE96035C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709D-E52E-FB8A-856C-4A93E3A1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391B-458C-F0F6-EA6C-BD607FB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2322-9D8E-9469-878F-01347521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0389-6154-1142-B218-AA6D922A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33E3-EF54-4E98-FA69-1ECAA08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A034-66E9-B625-0BCC-CDBFD040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EFFC-04A6-C591-9E40-23AB50AA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F2A7-30CB-ACBF-F3CB-2500B6BC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1252-B3EC-4343-AB65-BFD7C108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E18CC-4716-314F-07A4-F3AFD30F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8436-E5FE-152B-4950-B10F220D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44FE-F068-D348-E3DF-50ACDF1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39C9-9AA8-A076-90CB-D313ACA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57FD-1FD6-E9B7-84A4-687BC3F6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1232-17C8-FE24-9865-20CB455E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F0E8-C6E4-C180-917F-7BB58CC7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2F65-88DA-79BD-9C1F-07BA3AEB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2E3-CAB5-C644-2FB7-713F43BF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058B-5035-9823-BF32-FB52DB3F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E9D5-44D5-ABCD-2CAF-89F98F49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E8B1-697E-83D7-B616-6CE89DF0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801E-6AB2-67FF-1D8A-F0DC6E3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8306-5C2D-45CF-25E8-73E5C68A9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F24DE-7C70-B195-4198-9B48D931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E2CBD-DA79-A376-F567-6A025031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22E67-83D7-DEF7-DC0D-016B68E7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52A43-307B-5BDC-E99D-114E6399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039-172B-0832-1DD9-BAF30E38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7104-823A-C501-CE49-9F2FD42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41850-CD5D-9AEF-7823-45FB3DE3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1C93D-767B-C66A-C809-AEF6EC02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7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AABCD-FE76-85CE-4F3B-60E15D34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ACAB4-709F-1B59-5866-02A025D6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579F-A4EA-BD1A-BC57-5F1F59F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D3A4-6912-1301-8C06-F1499E2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06B2-1FEC-9E48-7A89-2E77364D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4D2EB-472F-AC24-C4A3-C0E2D413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6FD2-FB4F-D9F5-ABC5-FBA3005B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4587-3FB9-B015-CE4A-876CD178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F810-4BDC-B6D4-534F-D0E81AB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1A27-FF61-61A9-2B9C-9175EC6A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1AFDF-6093-31D7-2FE5-5EDB86B38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77AA4-4736-7545-BBF6-3CBC26D2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DD29-77CC-DB34-DBA4-45BDD2B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BF5C-EBC2-E902-A2BB-35B7D20C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9F556-35E4-C345-8D5C-BEF5624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4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DA1C7-5B8E-84BE-2FFB-1A4F6BD0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09DD-5C17-7FF8-8A27-F882828F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A64A-C862-D249-0B61-BE6509DA5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0D01-CE38-4A21-8B5A-A8BC3B3C2AE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7B84-D476-5943-C76A-A5BD20A6B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0B1B-5F96-06D5-020D-F42214D9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58CE-D9DD-49D7-AD29-4FF72E0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1A89-39D8-D3D1-420E-742A1419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" y="167323"/>
            <a:ext cx="11755120" cy="2387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Presentation attack Detection Using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275FB-A9A0-8486-4E32-EDE7BE6E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40" y="3429000"/>
            <a:ext cx="11755120" cy="270732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Shyamala M.E..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.,AP/IT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Arulkumaran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(422419205003)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Jabaselvi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(422419205015)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Navieen R (422419205022)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50D-4B95-9AB2-EFE2-D01BABBD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92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B8C91D-C317-AD59-ECE8-69557905F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37075"/>
              </p:ext>
            </p:extLst>
          </p:nvPr>
        </p:nvGraphicFramePr>
        <p:xfrm>
          <a:off x="279400" y="852751"/>
          <a:ext cx="11633200" cy="53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53">
                  <a:extLst>
                    <a:ext uri="{9D8B030D-6E8A-4147-A177-3AD203B41FA5}">
                      <a16:colId xmlns:a16="http://schemas.microsoft.com/office/drawing/2014/main" val="3714406338"/>
                    </a:ext>
                  </a:extLst>
                </a:gridCol>
                <a:gridCol w="2261367">
                  <a:extLst>
                    <a:ext uri="{9D8B030D-6E8A-4147-A177-3AD203B41FA5}">
                      <a16:colId xmlns:a16="http://schemas.microsoft.com/office/drawing/2014/main" val="319230424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3625904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3850555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6728238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54371906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2028751266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576769212"/>
                    </a:ext>
                  </a:extLst>
                </a:gridCol>
              </a:tblGrid>
              <a:tr h="410698">
                <a:tc>
                  <a:txBody>
                    <a:bodyPr/>
                    <a:lstStyle/>
                    <a:p>
                      <a:pPr marL="66675" algn="ctr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algn="ctr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1465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41465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31242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n-US" sz="1200" spc="-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algn="ctr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algn="ctr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9626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MEASURED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algn="ctr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algn="ctr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327017"/>
                  </a:ext>
                </a:extLst>
              </a:tr>
              <a:tr h="1193222"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7874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Salience-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Aware Face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via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Bingyao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Yu,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Jiwen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Lu,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Xiu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Li,</a:t>
                      </a:r>
                      <a:r>
                        <a:rPr lang="en-US" sz="12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Zhou.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8890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FORENSICS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 VOL.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17,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3980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 attack,</a:t>
                      </a:r>
                      <a:r>
                        <a:rPr lang="en-US" sz="1200" spc="-29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200" spc="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50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They propose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SAFPAD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64135"/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approach,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takes advantage 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DRL to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exploit the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salient</a:t>
                      </a:r>
                      <a:r>
                        <a:rPr lang="en-US" sz="12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sz="12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r>
                        <a:rPr lang="en-US" sz="1200" spc="-25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2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8191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Ablation Study, Cross-</a:t>
                      </a:r>
                      <a:r>
                        <a:rPr lang="en-US" sz="1200" spc="-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 Testing,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Salient Local Patches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Number, Salient Local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Patches 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192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2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makes</a:t>
                      </a:r>
                      <a:r>
                        <a:rPr lang="en-US" sz="1200" spc="-5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</a:t>
                      </a:r>
                      <a:r>
                        <a:rPr lang="en-US" sz="1200" spc="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584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Needs to be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in the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 for the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complicated face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9741611"/>
                  </a:ext>
                </a:extLst>
              </a:tr>
              <a:tr h="1173690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DRL-FAS: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Novel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US" sz="12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spc="-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2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Anti-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Rizhao</a:t>
                      </a:r>
                      <a:r>
                        <a:rPr lang="en-US" sz="12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Cai,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Haoliang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11811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spc="-7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FORENSICS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VOL.</a:t>
                      </a:r>
                      <a:r>
                        <a:rPr lang="en-US" sz="12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</a:t>
                      </a:r>
                      <a:r>
                        <a:rPr lang="en-US" sz="1200" spc="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2710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 attack,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16535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FAS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9779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are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 desired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1200" spc="-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secure</a:t>
                      </a:r>
                      <a:r>
                        <a:rPr lang="en-US" sz="12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8636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particularly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 a GRU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200" spc="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from f1, f2,...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ft in a sequential and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</a:t>
                      </a:r>
                      <a:r>
                        <a:rPr lang="en-US" sz="12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manner.</a:t>
                      </a:r>
                      <a:r>
                        <a:rPr lang="en-US" sz="12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35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take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RNN to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2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“observations”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200" spc="-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sub-patches</a:t>
                      </a:r>
                      <a:r>
                        <a:rPr lang="en-US" sz="12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 extracted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gradually.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10287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Computation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200" spc="-5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2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usage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</a:t>
                      </a:r>
                      <a:r>
                        <a:rPr lang="en-US" sz="12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(RNN).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0250267"/>
                  </a:ext>
                </a:extLst>
              </a:tr>
              <a:tr h="2036442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16637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Face Anti-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CNN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r>
                        <a:rPr lang="en-US" sz="12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Ms.</a:t>
                      </a:r>
                      <a:r>
                        <a:rPr lang="en-US" sz="12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Sonali</a:t>
                      </a:r>
                      <a:r>
                        <a:rPr lang="en-US" sz="1200" spc="-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R.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Chavan,</a:t>
                      </a:r>
                      <a:r>
                        <a:rPr lang="en-US" sz="12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Swati S.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Sherekar, Dr.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Vilas M.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Thakre.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11430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4615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 attack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4465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adopted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of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Anti-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followed by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datasets,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363855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HTER,</a:t>
                      </a:r>
                      <a:r>
                        <a:rPr lang="en-US" sz="12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ACER,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ACPER,</a:t>
                      </a:r>
                      <a:r>
                        <a:rPr lang="en-US" sz="1200" spc="-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BPCER,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EER,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EPR,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FNR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based algorithms approaches are most effective, depending on the type of spoof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Although many researchers have put their efforts to develop face detection systems but it fails to give adequate results in all situation.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4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0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5491E-56A1-9F60-F64F-9800B0EB4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99532"/>
              </p:ext>
            </p:extLst>
          </p:nvPr>
        </p:nvGraphicFramePr>
        <p:xfrm>
          <a:off x="386080" y="1053464"/>
          <a:ext cx="11277600" cy="42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1932767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68950044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4406758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297766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349505843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52929410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41720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460973"/>
                    </a:ext>
                  </a:extLst>
                </a:gridCol>
              </a:tblGrid>
              <a:tr h="429896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41465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41465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31242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31242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n-US" sz="1200" spc="-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2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9626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r>
                        <a:rPr lang="en-US" sz="1200" spc="-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MEASURED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5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>
                        <a:lnSpc>
                          <a:spcPts val="1245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898259"/>
                  </a:ext>
                </a:extLst>
              </a:tr>
              <a:tr h="1283759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123825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 Face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Via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Semi-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Adversarial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Chengwei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Chen,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Yaping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Jing,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Xuequan</a:t>
                      </a:r>
                      <a:r>
                        <a:rPr lang="en-US" sz="1200" spc="-2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11811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Joint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on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(IJCNN)</a:t>
                      </a:r>
                      <a:r>
                        <a:rPr lang="en-US" sz="12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2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978-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>
                        <a:lnSpc>
                          <a:spcPts val="13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1-7281-8671-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>
                        <a:lnSpc>
                          <a:spcPts val="137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9/22/$31.00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11430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©2022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DOI: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10.1109/IJCNN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>
                        <a:lnSpc>
                          <a:spcPts val="137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55064.2022.989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>
                        <a:lnSpc>
                          <a:spcPts val="13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4615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200" spc="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75565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2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2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paper,</a:t>
                      </a:r>
                      <a:r>
                        <a:rPr lang="en-US" sz="12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 a semi-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for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 face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detection, which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 relaxes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supervision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1366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Weighting parameter,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Adversarial loss,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 reconstruction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loss,</a:t>
                      </a:r>
                      <a:r>
                        <a:rPr lang="en-US" sz="12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sz="12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Discrepancy.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71755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Our</a:t>
                      </a:r>
                      <a:r>
                        <a:rPr lang="en-US" sz="12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r>
                        <a:rPr lang="en-US" sz="12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need spoofing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 data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training,</a:t>
                      </a:r>
                      <a:r>
                        <a:rPr lang="en-US" sz="12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2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thus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semi-supervised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robust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types of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</a:t>
                      </a:r>
                      <a:r>
                        <a:rPr lang="en-US" sz="12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12192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spc="-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cross</a:t>
                      </a:r>
                      <a:r>
                        <a:rPr lang="en-US" sz="1200" spc="-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cause errors in big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scale.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2665672"/>
                  </a:ext>
                </a:extLst>
              </a:tr>
              <a:tr h="1283759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9906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Anti-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 Block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-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12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5th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310" marR="19939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US" sz="1200" spc="-7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Consumer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Berlin (ICCE-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Berlin)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4615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 attack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method uses the difference between pairwise discrete cosine transform coefficients and logistic regression as a machine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algorithm.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825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(HBD,</a:t>
                      </a:r>
                      <a:r>
                        <a:rPr lang="en-US" sz="12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VBD,</a:t>
                      </a:r>
                      <a:r>
                        <a:rPr lang="en-US" sz="12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HVBD),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>
                        <a:lnSpc>
                          <a:spcPts val="135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Scrambling.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223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anti-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 method is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US" sz="12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simple,</a:t>
                      </a:r>
                      <a:r>
                        <a:rPr lang="en-US" sz="12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</a:t>
                      </a:r>
                      <a:r>
                        <a:rPr lang="en-US" sz="12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results of initial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its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 performance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 a slightly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modified face anti-</a:t>
                      </a:r>
                      <a:r>
                        <a:rPr lang="en-US" sz="12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spoofing</a:t>
                      </a:r>
                      <a:r>
                        <a:rPr lang="en-US" sz="12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12192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spc="-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cross</a:t>
                      </a:r>
                      <a:r>
                        <a:rPr lang="en-US" sz="1200" spc="-4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experiments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cause errors in big</a:t>
                      </a:r>
                      <a:r>
                        <a:rPr lang="en-US" sz="12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scale.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846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1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4618-F0B2-815F-BF9D-8B6070AE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0"/>
            <a:ext cx="9901989" cy="1073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8A96E-B078-9A36-D49B-4677F7AE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12" y="908425"/>
            <a:ext cx="8063162" cy="5846560"/>
          </a:xfrm>
        </p:spPr>
      </p:pic>
    </p:spTree>
    <p:extLst>
      <p:ext uri="{BB962C8B-B14F-4D97-AF65-F5344CB8AC3E}">
        <p14:creationId xmlns:p14="http://schemas.microsoft.com/office/powerpoint/2010/main" val="59991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F57-849C-602F-5740-A8B60A2F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C0D9-3B9A-327F-C901-AEBD1BFB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18"/>
            <a:ext cx="10515600" cy="4351338"/>
          </a:xfrm>
        </p:spPr>
        <p:txBody>
          <a:bodyPr>
            <a:normAutofit/>
          </a:bodyPr>
          <a:lstStyle/>
          <a:p>
            <a:pPr marL="161290" marR="198755" indent="0" algn="just">
              <a:lnSpc>
                <a:spcPct val="113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Mr. Walter White is a 45 year old successful businessman. He has a own business</a:t>
            </a:r>
            <a:r>
              <a:rPr lang="en-US" sz="15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past 20 years. In these 20 years he faced a lot of security issues and trouble in preventing the data</a:t>
            </a:r>
            <a:r>
              <a:rPr lang="en-US" sz="15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attackers.</a:t>
            </a:r>
            <a:endParaRPr lang="en-IN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040" marR="198755" indent="-285750" algn="just">
              <a:lnSpc>
                <a:spcPct val="11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Mr. Walter White wants to setup a face recognition system that prevents others from</a:t>
            </a:r>
            <a:r>
              <a:rPr lang="en-US" sz="1500" spc="-2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accessing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his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important</a:t>
            </a:r>
            <a:r>
              <a:rPr lang="en-US" sz="15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data.</a:t>
            </a:r>
            <a:endParaRPr lang="en-IN" sz="15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47040" marR="198755" indent="-285750" algn="just">
              <a:lnSpc>
                <a:spcPct val="11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has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faced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huge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loss for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long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time.</a:t>
            </a:r>
            <a:endParaRPr lang="en-IN" sz="15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47040" marR="198755" indent="-285750" algn="just">
              <a:lnSpc>
                <a:spcPct val="11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needs</a:t>
            </a:r>
            <a:r>
              <a:rPr lang="en-US" sz="15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5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secure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face</a:t>
            </a:r>
            <a:r>
              <a:rPr lang="en-US" sz="15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recognition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prevent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5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replay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print</a:t>
            </a:r>
            <a:r>
              <a:rPr lang="en-US" sz="15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attacks.</a:t>
            </a:r>
            <a:endParaRPr lang="en-IN" sz="15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47040" marR="198755" indent="-285750" algn="just">
              <a:lnSpc>
                <a:spcPct val="11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</a:t>
            </a:r>
            <a:r>
              <a:rPr lang="en-US" sz="15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needs</a:t>
            </a:r>
            <a:r>
              <a:rPr lang="en-US" sz="15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secure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his system</a:t>
            </a:r>
            <a:r>
              <a:rPr lang="en-US" sz="15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immediately.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C6CC7-9995-8995-E7AD-E0FFF174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713"/>
              </p:ext>
            </p:extLst>
          </p:nvPr>
        </p:nvGraphicFramePr>
        <p:xfrm>
          <a:off x="1791368" y="2527368"/>
          <a:ext cx="8128000" cy="413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35642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5536853"/>
                    </a:ext>
                  </a:extLst>
                </a:gridCol>
              </a:tblGrid>
              <a:tr h="393383">
                <a:tc>
                  <a:txBody>
                    <a:bodyPr/>
                    <a:lstStyle/>
                    <a:p>
                      <a:pPr marL="69850">
                        <a:lnSpc>
                          <a:spcPts val="1245"/>
                        </a:lnSpc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>
                        <a:lnSpc>
                          <a:spcPts val="1245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</a:t>
                      </a:r>
                      <a:r>
                        <a:rPr lang="en-US" sz="1400" b="0" spc="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b="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US" sz="1400" b="0" spc="-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affect?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 who</a:t>
                      </a:r>
                      <a:r>
                        <a:rPr lang="en-US" sz="1400" b="0" spc="-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</a:t>
                      </a:r>
                      <a:r>
                        <a:rPr lang="en-US" sz="1400" b="0" spc="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b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35611"/>
                  </a:ext>
                </a:extLst>
              </a:tr>
              <a:tr h="525409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25273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boundaries of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problem?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52895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reputation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r>
                        <a:rPr lang="en-US" sz="14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also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leakage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models or 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3466607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 is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issue?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8763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aspect,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gets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released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unknowingly 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it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huge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0014168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 the</a:t>
                      </a:r>
                      <a:r>
                        <a:rPr lang="en-US" sz="1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</a:t>
                      </a:r>
                      <a:r>
                        <a:rPr lang="en-US" sz="1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occur?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0543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 attacker needs to access the data and corrupt the whole 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3594439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does</a:t>
                      </a:r>
                      <a:r>
                        <a:rPr lang="en-US" sz="1400" spc="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</a:t>
                      </a: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occur?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 occurs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 the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592353"/>
                  </a:ext>
                </a:extLst>
              </a:tr>
              <a:tr h="533492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252730">
                        <a:lnSpc>
                          <a:spcPct val="98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Why</a:t>
                      </a:r>
                      <a:r>
                        <a:rPr lang="en-US" sz="14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important that</a:t>
                      </a: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14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fix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problem?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20447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will be useless if the face recognition system is vulnerable to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attacks.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is important to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 and prevent </a:t>
                      </a:r>
                      <a:r>
                        <a:rPr lang="en-US" sz="1400" spc="-2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these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6013737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 solution</a:t>
                      </a: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solve</a:t>
                      </a:r>
                      <a:r>
                        <a:rPr lang="en-US" sz="1400" spc="-3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spc="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issue?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Improved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correlate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between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 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replay/print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1746057"/>
                  </a:ext>
                </a:extLst>
              </a:tr>
              <a:tr h="393383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12382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 methodology used to solve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400" spc="-3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issue?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 reinforcement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prevent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400" spc="-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attacks.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227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1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6148-69A9-6E8E-8F9B-4F1E42F7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755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EF4D4-3D1C-8C06-2927-E2366770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879680"/>
            <a:ext cx="8310880" cy="5897184"/>
          </a:xfrm>
        </p:spPr>
      </p:pic>
    </p:spTree>
    <p:extLst>
      <p:ext uri="{BB962C8B-B14F-4D97-AF65-F5344CB8AC3E}">
        <p14:creationId xmlns:p14="http://schemas.microsoft.com/office/powerpoint/2010/main" val="129901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EF336-690A-D5AA-6417-A57BACDB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07" y="0"/>
            <a:ext cx="8288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950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Face Presentation attack Detection Using Deep Reinforcement Learning</vt:lpstr>
      <vt:lpstr>Literature Survey</vt:lpstr>
      <vt:lpstr>PowerPoint Presentation</vt:lpstr>
      <vt:lpstr>Empathy Map</vt:lpstr>
      <vt:lpstr>Problem Statement                    </vt:lpstr>
      <vt:lpstr>Brainstorming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Presentation attack Detection via Deep Reinforcement Learning</dc:title>
  <dc:creator>navieen micro</dc:creator>
  <cp:lastModifiedBy>navieen micro</cp:lastModifiedBy>
  <cp:revision>7</cp:revision>
  <dcterms:created xsi:type="dcterms:W3CDTF">2023-02-20T07:42:31Z</dcterms:created>
  <dcterms:modified xsi:type="dcterms:W3CDTF">2023-02-21T09:15:50Z</dcterms:modified>
</cp:coreProperties>
</file>