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1121-0AE0-9DE7-AED4-96F00684A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FD19A-C3BC-F128-5C68-9475CF4E2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442E-B2B4-0E46-7350-30F0024F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3978-57F6-B53C-C8A0-5D009188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7FAC-8FE2-B34B-06D6-252CB3C3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C29A-DF8E-7E68-63BD-6D774816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2A0E6-2B10-5601-73DD-8B252A11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0A98-B178-DAA2-846D-93DB46BB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3427-D4A9-9227-273F-7ED9B956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50A6-CDA8-9443-F3CF-83CE503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6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C6D27-63A8-E46F-3E37-8FCF5A7B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9A587-D80B-2B29-84E9-5EE309D47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DC83-B961-5864-D669-A32C2FBA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4E7-C8F1-F073-A334-BDE9CE1F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9517-960D-CA60-3C7A-B7D9BD7B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9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4B0B-9770-C9AC-D662-55173119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7B29-8B7E-DDEA-5878-4605B6A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9BFF-B65B-A3D2-8584-2BDDAA6E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F72A-0DE1-54CA-C7AC-ACC85FAA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67ED-A25C-AF4E-3AB5-56411C4C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FCDE-937B-7E13-6993-E19B4D80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82D1-2EF6-67F8-32A8-D17968CA3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54ED-F5F5-2264-C4F9-E03DEEA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4D96-6052-9241-4BB9-51093148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E338-3A9D-E66E-AB8A-A7893CD6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2A79-BE37-F0BA-8669-8F9A097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8D21-788B-6BFD-4B1F-6C578E300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FAB5C-C459-D3CC-CD74-1229885DE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3765-C202-17AD-ACB7-72D673B3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C6E5D-8400-07D2-1B2D-DF587E87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1072-8881-DA9E-6B3B-8A4A645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5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653C-F05F-3EAF-3D8D-4B27D7EF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4CCD-E265-99F2-33DD-A2C4EF6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60A9-7852-CE98-9410-F700E5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01594-6F97-514D-B2BE-8663750E4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0041B-CBB0-B5B4-0B4E-808912F73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4E876-35C4-C8B5-D110-EB71E2A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8511F-B4B0-7F62-D39F-AF45FFD2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56A70-A387-D0E0-63D4-C7954E06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0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516C-73A9-672D-D500-300BBE27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81A88-AC82-BF3A-A712-59A69D59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B1BE3-665F-9C30-4329-86C3A260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F093B-BDE7-62AD-0CC4-E5A1998A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283A-8E85-3D49-4C8D-374F095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13BB5-C881-2C69-6BF4-2700A1F5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F6E98-D400-DD4D-AE46-D1808D02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9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20BA-BC02-4106-0F1C-360419E3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8DE0-D5AA-4068-2716-96AF41F4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A9FD4-CD93-309C-BB86-1C0ACA15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29101-0C99-89D5-60E9-58DE3D2A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23BB6-8511-A09C-7C00-BBD6F116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1E33C-836B-1015-3AE2-38839FFD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864F-6A08-3E34-7622-18B5DFE8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223A7-382B-CAFD-4878-16CBC0A09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8601-2BCC-8703-368C-58FDAEDF5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5E2D3-D01A-E56D-67C6-CDE57E52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4E1F-C7F1-0A04-24DE-324A29C6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A4B4-6F6F-B5AD-8EE2-A2EE61B0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6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EA832-96B9-CCD3-95FD-36A0D2C5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112E-68FF-F245-0EFF-5070E451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1BB3-E69F-BF9D-99DC-A73B1DA3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0721-8AF9-4D6A-ABC9-C4487EC469B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A671-9E05-8502-B5A6-ACDA7FEA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E441-3BF0-ED84-AA4C-6475B2E8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7D1C-A2C1-4494-AC3B-1A287C6FC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0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3A4362-DAC6-21F7-89EA-12EEFB8B65D6}"/>
              </a:ext>
            </a:extLst>
          </p:cNvPr>
          <p:cNvSpPr txBox="1"/>
          <p:nvPr/>
        </p:nvSpPr>
        <p:spPr>
          <a:xfrm>
            <a:off x="253488" y="1799304"/>
            <a:ext cx="9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AA33CE-A733-CD6A-D43B-1F26D0840C36}"/>
              </a:ext>
            </a:extLst>
          </p:cNvPr>
          <p:cNvSpPr/>
          <p:nvPr/>
        </p:nvSpPr>
        <p:spPr>
          <a:xfrm>
            <a:off x="10363193" y="2765012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BPCER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CA634A-B092-ECCA-BA8E-9EBE310FB086}"/>
              </a:ext>
            </a:extLst>
          </p:cNvPr>
          <p:cNvSpPr/>
          <p:nvPr/>
        </p:nvSpPr>
        <p:spPr>
          <a:xfrm>
            <a:off x="10363193" y="3746089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APCER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345D6A-513B-19D0-EF6E-95D97BDFDB1A}"/>
              </a:ext>
            </a:extLst>
          </p:cNvPr>
          <p:cNvSpPr/>
          <p:nvPr/>
        </p:nvSpPr>
        <p:spPr>
          <a:xfrm>
            <a:off x="10363196" y="4727165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72037D-A094-DF8C-0881-DF232F6C555E}"/>
              </a:ext>
            </a:extLst>
          </p:cNvPr>
          <p:cNvSpPr/>
          <p:nvPr/>
        </p:nvSpPr>
        <p:spPr>
          <a:xfrm>
            <a:off x="8315198" y="3019595"/>
            <a:ext cx="1448586" cy="7508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AEA650-4DFF-7848-7C56-69D82AD98A26}"/>
              </a:ext>
            </a:extLst>
          </p:cNvPr>
          <p:cNvSpPr/>
          <p:nvPr/>
        </p:nvSpPr>
        <p:spPr>
          <a:xfrm>
            <a:off x="8315198" y="4168386"/>
            <a:ext cx="1419690" cy="7508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AAAE5D-C374-6BD6-648F-6C41201F38B3}"/>
              </a:ext>
            </a:extLst>
          </p:cNvPr>
          <p:cNvSpPr/>
          <p:nvPr/>
        </p:nvSpPr>
        <p:spPr>
          <a:xfrm>
            <a:off x="10198195" y="2438400"/>
            <a:ext cx="1750138" cy="3098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A0FFC4-B55C-2D8E-B499-908B005424C3}"/>
              </a:ext>
            </a:extLst>
          </p:cNvPr>
          <p:cNvSpPr/>
          <p:nvPr/>
        </p:nvSpPr>
        <p:spPr>
          <a:xfrm>
            <a:off x="6323365" y="2466934"/>
            <a:ext cx="1420142" cy="5850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8B160E-49D8-E3AC-0310-D69DC66E6439}"/>
              </a:ext>
            </a:extLst>
          </p:cNvPr>
          <p:cNvSpPr/>
          <p:nvPr/>
        </p:nvSpPr>
        <p:spPr>
          <a:xfrm>
            <a:off x="1764275" y="2438400"/>
            <a:ext cx="1952319" cy="31364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30DAE-D46D-2412-0BF1-97AC203C30C4}"/>
              </a:ext>
            </a:extLst>
          </p:cNvPr>
          <p:cNvSpPr/>
          <p:nvPr/>
        </p:nvSpPr>
        <p:spPr>
          <a:xfrm>
            <a:off x="4161746" y="3297494"/>
            <a:ext cx="3749149" cy="223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CDB9CA-BF5A-9063-5008-2056AB093B00}"/>
              </a:ext>
            </a:extLst>
          </p:cNvPr>
          <p:cNvSpPr/>
          <p:nvPr/>
        </p:nvSpPr>
        <p:spPr>
          <a:xfrm>
            <a:off x="8075893" y="2438401"/>
            <a:ext cx="1952319" cy="309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76BD2E-D40B-F9DB-B3B8-56CC8AEBD0C4}"/>
              </a:ext>
            </a:extLst>
          </p:cNvPr>
          <p:cNvSpPr/>
          <p:nvPr/>
        </p:nvSpPr>
        <p:spPr>
          <a:xfrm>
            <a:off x="52415" y="3714136"/>
            <a:ext cx="1420142" cy="5850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video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1C8E86-22F2-BF22-0BB8-D5639EF4E87C}"/>
              </a:ext>
            </a:extLst>
          </p:cNvPr>
          <p:cNvSpPr/>
          <p:nvPr/>
        </p:nvSpPr>
        <p:spPr>
          <a:xfrm>
            <a:off x="2055993" y="3686635"/>
            <a:ext cx="1403726" cy="6891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(256x256)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DB56E1-FF17-C999-14D5-946D386097D9}"/>
              </a:ext>
            </a:extLst>
          </p:cNvPr>
          <p:cNvSpPr/>
          <p:nvPr/>
        </p:nvSpPr>
        <p:spPr>
          <a:xfrm>
            <a:off x="2039575" y="4697667"/>
            <a:ext cx="1420142" cy="5850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face extraction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876EB2-E708-DDEA-3572-F5C2ADDACFDA}"/>
              </a:ext>
            </a:extLst>
          </p:cNvPr>
          <p:cNvSpPr/>
          <p:nvPr/>
        </p:nvSpPr>
        <p:spPr>
          <a:xfrm>
            <a:off x="5324969" y="4737914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15DEA278-EB52-AC59-0CA1-77BE31DFDA99}"/>
              </a:ext>
            </a:extLst>
          </p:cNvPr>
          <p:cNvSpPr/>
          <p:nvPr/>
        </p:nvSpPr>
        <p:spPr>
          <a:xfrm>
            <a:off x="4399320" y="2472502"/>
            <a:ext cx="1420142" cy="585019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CASIA_MFSD Dataset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18ECC7-0624-4F93-71CF-5D109F43E30C}"/>
              </a:ext>
            </a:extLst>
          </p:cNvPr>
          <p:cNvSpPr/>
          <p:nvPr/>
        </p:nvSpPr>
        <p:spPr>
          <a:xfrm>
            <a:off x="6253318" y="3638857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EE75D9-499C-FD70-E55A-E9658A656A04}"/>
              </a:ext>
            </a:extLst>
          </p:cNvPr>
          <p:cNvSpPr/>
          <p:nvPr/>
        </p:nvSpPr>
        <p:spPr>
          <a:xfrm>
            <a:off x="2039575" y="2779764"/>
            <a:ext cx="1420142" cy="585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capture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21094E-1277-F62B-0C07-4C33659EC10C}"/>
              </a:ext>
            </a:extLst>
          </p:cNvPr>
          <p:cNvSpPr txBox="1"/>
          <p:nvPr/>
        </p:nvSpPr>
        <p:spPr>
          <a:xfrm>
            <a:off x="1773486" y="1799296"/>
            <a:ext cx="19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F763C7-2986-2CCF-932F-FF93AE6E1BB7}"/>
              </a:ext>
            </a:extLst>
          </p:cNvPr>
          <p:cNvSpPr txBox="1"/>
          <p:nvPr/>
        </p:nvSpPr>
        <p:spPr>
          <a:xfrm>
            <a:off x="4966677" y="1800721"/>
            <a:ext cx="19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Module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7D36F3-4C3E-29B5-2559-052895F485BB}"/>
              </a:ext>
            </a:extLst>
          </p:cNvPr>
          <p:cNvSpPr txBox="1"/>
          <p:nvPr/>
        </p:nvSpPr>
        <p:spPr>
          <a:xfrm>
            <a:off x="8020947" y="1796764"/>
            <a:ext cx="19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02A63F-C3E6-70D7-E62C-7748061354DA}"/>
              </a:ext>
            </a:extLst>
          </p:cNvPr>
          <p:cNvSpPr txBox="1"/>
          <p:nvPr/>
        </p:nvSpPr>
        <p:spPr>
          <a:xfrm>
            <a:off x="10103340" y="1772249"/>
            <a:ext cx="19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7F726D-B846-E047-1623-D7135B100FE8}"/>
              </a:ext>
            </a:extLst>
          </p:cNvPr>
          <p:cNvCxnSpPr>
            <a:cxnSpLocks/>
            <a:stCxn id="67" idx="2"/>
            <a:endCxn id="61" idx="0"/>
          </p:cNvCxnSpPr>
          <p:nvPr/>
        </p:nvCxnSpPr>
        <p:spPr>
          <a:xfrm>
            <a:off x="2749646" y="3364784"/>
            <a:ext cx="8210" cy="321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021986-79EB-A366-591D-F4BB7A9CC5F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2749646" y="4375815"/>
            <a:ext cx="8210" cy="321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C328104-7302-087B-8869-40033D15E2B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819462" y="3931367"/>
            <a:ext cx="433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2B13F9-BC63-FD98-8B36-7E9692EF0300}"/>
              </a:ext>
            </a:extLst>
          </p:cNvPr>
          <p:cNvCxnSpPr>
            <a:stCxn id="65" idx="4"/>
            <a:endCxn id="56" idx="1"/>
          </p:cNvCxnSpPr>
          <p:nvPr/>
        </p:nvCxnSpPr>
        <p:spPr>
          <a:xfrm flipV="1">
            <a:off x="5819462" y="2759444"/>
            <a:ext cx="503903" cy="5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3FE04E-1F90-C7A3-2F27-83F1F14679AE}"/>
              </a:ext>
            </a:extLst>
          </p:cNvPr>
          <p:cNvCxnSpPr>
            <a:stCxn id="56" idx="2"/>
          </p:cNvCxnSpPr>
          <p:nvPr/>
        </p:nvCxnSpPr>
        <p:spPr>
          <a:xfrm>
            <a:off x="7033436" y="3051954"/>
            <a:ext cx="0" cy="24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A44CFF6-F272-8797-D8E8-B3214C13F5DE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11073264" y="3350032"/>
            <a:ext cx="0" cy="39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821E5F-9A0B-5C7F-168E-A04E0AC089CE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11073264" y="4331109"/>
            <a:ext cx="3" cy="396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9ACE796-2872-8D91-61AD-BF55220F8049}"/>
              </a:ext>
            </a:extLst>
          </p:cNvPr>
          <p:cNvCxnSpPr>
            <a:cxnSpLocks/>
          </p:cNvCxnSpPr>
          <p:nvPr/>
        </p:nvCxnSpPr>
        <p:spPr>
          <a:xfrm>
            <a:off x="6025693" y="4417143"/>
            <a:ext cx="937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9EF5766-7085-3FA1-23FF-AD5696F172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963389" y="4223877"/>
            <a:ext cx="0" cy="193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F9D8AA2-F3D3-9F40-5274-D1802DCE0CC4}"/>
              </a:ext>
            </a:extLst>
          </p:cNvPr>
          <p:cNvCxnSpPr>
            <a:endCxn id="64" idx="0"/>
          </p:cNvCxnSpPr>
          <p:nvPr/>
        </p:nvCxnSpPr>
        <p:spPr>
          <a:xfrm>
            <a:off x="6025693" y="4417143"/>
            <a:ext cx="9347" cy="320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6757FB4-CC1D-026A-90FE-5B929AE76628}"/>
              </a:ext>
            </a:extLst>
          </p:cNvPr>
          <p:cNvSpPr txBox="1"/>
          <p:nvPr/>
        </p:nvSpPr>
        <p:spPr>
          <a:xfrm flipH="1">
            <a:off x="4966677" y="263913"/>
            <a:ext cx="225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Batch -03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923613-88F7-C807-7339-5470E4AFE1C7}"/>
              </a:ext>
            </a:extLst>
          </p:cNvPr>
          <p:cNvCxnSpPr>
            <a:stCxn id="33" idx="3"/>
            <a:endCxn id="68" idx="1"/>
          </p:cNvCxnSpPr>
          <p:nvPr/>
        </p:nvCxnSpPr>
        <p:spPr>
          <a:xfrm flipV="1">
            <a:off x="1177717" y="1983962"/>
            <a:ext cx="595769" cy="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30933-4AF7-2B54-FFCA-8F25EFE8119E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3725805" y="1983962"/>
            <a:ext cx="1527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BB22A-184E-F6C0-AE20-82AF261F1641}"/>
              </a:ext>
            </a:extLst>
          </p:cNvPr>
          <p:cNvCxnSpPr/>
          <p:nvPr/>
        </p:nvCxnSpPr>
        <p:spPr>
          <a:xfrm>
            <a:off x="6745111" y="1983962"/>
            <a:ext cx="1502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8B8C64-9C13-1827-D508-037158BD312D}"/>
              </a:ext>
            </a:extLst>
          </p:cNvPr>
          <p:cNvCxnSpPr/>
          <p:nvPr/>
        </p:nvCxnSpPr>
        <p:spPr>
          <a:xfrm>
            <a:off x="9695996" y="1981430"/>
            <a:ext cx="8146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719BD3-7B91-525F-BF44-6772AB6B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10" y="3509906"/>
            <a:ext cx="1591256" cy="764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7CD60-30FE-05A5-47C5-461592E49321}"/>
              </a:ext>
            </a:extLst>
          </p:cNvPr>
          <p:cNvSpPr txBox="1"/>
          <p:nvPr/>
        </p:nvSpPr>
        <p:spPr>
          <a:xfrm>
            <a:off x="4074259" y="4287249"/>
            <a:ext cx="181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(3 Layers)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E8A14E-C88A-5313-D66D-2CC80E622672}"/>
              </a:ext>
            </a:extLst>
          </p:cNvPr>
          <p:cNvSpPr/>
          <p:nvPr/>
        </p:nvSpPr>
        <p:spPr>
          <a:xfrm>
            <a:off x="4162843" y="3309401"/>
            <a:ext cx="3749149" cy="223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2735E1-69B5-003C-CC2A-3D61E48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07" y="3521813"/>
            <a:ext cx="1591256" cy="7643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F1B66B-FD8A-0331-E856-052F22671CC8}"/>
              </a:ext>
            </a:extLst>
          </p:cNvPr>
          <p:cNvCxnSpPr>
            <a:endCxn id="65" idx="2"/>
          </p:cNvCxnSpPr>
          <p:nvPr/>
        </p:nvCxnSpPr>
        <p:spPr>
          <a:xfrm>
            <a:off x="3716594" y="2759444"/>
            <a:ext cx="682726" cy="5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EA911FF-976E-A46E-B099-9DE50B5700A1}"/>
              </a:ext>
            </a:extLst>
          </p:cNvPr>
          <p:cNvSpPr/>
          <p:nvPr/>
        </p:nvSpPr>
        <p:spPr>
          <a:xfrm>
            <a:off x="8076170" y="2438400"/>
            <a:ext cx="1952319" cy="3098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7914E-7A36-9160-D0DA-3E2FE386D999}"/>
              </a:ext>
            </a:extLst>
          </p:cNvPr>
          <p:cNvSpPr/>
          <p:nvPr/>
        </p:nvSpPr>
        <p:spPr>
          <a:xfrm>
            <a:off x="4163120" y="3309400"/>
            <a:ext cx="3749149" cy="2239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20126BA-BD08-F53D-9AB6-42FF3396D48E}"/>
              </a:ext>
            </a:extLst>
          </p:cNvPr>
          <p:cNvSpPr/>
          <p:nvPr/>
        </p:nvSpPr>
        <p:spPr>
          <a:xfrm>
            <a:off x="1177717" y="4029504"/>
            <a:ext cx="53545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499B2EC-AFA8-945C-13D6-DD11DDD59160}"/>
              </a:ext>
            </a:extLst>
          </p:cNvPr>
          <p:cNvSpPr/>
          <p:nvPr/>
        </p:nvSpPr>
        <p:spPr>
          <a:xfrm>
            <a:off x="3733388" y="4029504"/>
            <a:ext cx="397339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4F6AC29-CDAC-AD80-913F-B6DD869C11D2}"/>
              </a:ext>
            </a:extLst>
          </p:cNvPr>
          <p:cNvSpPr/>
          <p:nvPr/>
        </p:nvSpPr>
        <p:spPr>
          <a:xfrm>
            <a:off x="7934960" y="4024668"/>
            <a:ext cx="119239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194DC4-7C62-F36A-3FE7-572C1A9E3E60}"/>
              </a:ext>
            </a:extLst>
          </p:cNvPr>
          <p:cNvSpPr/>
          <p:nvPr/>
        </p:nvSpPr>
        <p:spPr>
          <a:xfrm>
            <a:off x="10010540" y="4024668"/>
            <a:ext cx="156785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6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navieen micro</dc:creator>
  <cp:lastModifiedBy>navieen micro</cp:lastModifiedBy>
  <cp:revision>14</cp:revision>
  <dcterms:created xsi:type="dcterms:W3CDTF">2023-03-06T08:39:03Z</dcterms:created>
  <dcterms:modified xsi:type="dcterms:W3CDTF">2023-03-15T08:40:48Z</dcterms:modified>
</cp:coreProperties>
</file>