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57" r:id="rId4"/>
    <p:sldId id="281" r:id="rId5"/>
    <p:sldId id="305" r:id="rId6"/>
    <p:sldId id="258" r:id="rId7"/>
  </p:sldIdLst>
  <p:sldSz cx="12192000" cy="6858000"/>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5pPr>
    <a:lvl6pPr marL="2286000" lvl="5"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6pPr>
    <a:lvl7pPr marL="2743200" lvl="6"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7pPr>
    <a:lvl8pPr marL="3200400" lvl="7"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8pPr>
    <a:lvl9pPr marL="3657600" lvl="8"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howGuides="1">
      <p:cViewPr varScale="1">
        <p:scale>
          <a:sx n="77" d="100"/>
          <a:sy n="77" d="100"/>
        </p:scale>
        <p:origin x="883" y="58"/>
      </p:cViewPr>
      <p:guideLst>
        <p:guide orient="horz" pos="2160"/>
        <p:guide pos="2880"/>
      </p:guideLst>
    </p:cSldViewPr>
  </p:slideViewPr>
  <p:notesTextViewPr>
    <p:cViewPr>
      <p:scale>
        <a:sx n="1" d="1"/>
        <a:sy n="1" d="1"/>
      </p:scale>
      <p:origin x="0" y="0"/>
    </p:cViewPr>
  </p:notesText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Shape 91"/>
          <p:cNvSpPr>
            <a:spLocks noGrp="1" noRot="1" noChangeAspect="1"/>
          </p:cNvSpPr>
          <p:nvPr>
            <p:ph type="sldImg"/>
          </p:nvPr>
        </p:nvSpPr>
        <p:spPr>
          <a:xfrm>
            <a:off x="1143000" y="685800"/>
            <a:ext cx="4572000" cy="3429000"/>
          </a:xfrm>
          <a:prstGeom prst="rect">
            <a:avLst/>
          </a:prstGeom>
          <a:noFill/>
          <a:ln w="9525">
            <a:noFill/>
          </a:ln>
        </p:spPr>
      </p:sp>
      <p:sp>
        <p:nvSpPr>
          <p:cNvPr id="2051" name="Shape 92"/>
          <p:cNvSpPr>
            <a:spLocks noGrp="1"/>
          </p:cNvSpPr>
          <p:nvPr>
            <p:ph type="body" sz="quarter"/>
          </p:nvPr>
        </p:nvSpPr>
        <p:spPr>
          <a:xfrm>
            <a:off x="914400" y="4343400"/>
            <a:ext cx="5029200" cy="4114800"/>
          </a:xfrm>
          <a:prstGeom prst="rect">
            <a:avLst/>
          </a:prstGeom>
          <a:noFill/>
          <a:ln w="9525">
            <a:noFill/>
          </a:ln>
        </p:spPr>
        <p:txBody>
          <a:bodyPr anchor="t" anchorCtr="0"/>
          <a:p>
            <a:pPr lvl="0"/>
            <a:endParaRPr lang="en-US" alt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ts val="400"/>
      </a:spcBef>
      <a:spcAft>
        <a:spcPct val="0"/>
      </a:spcAft>
      <a:defRPr sz="1200">
        <a:solidFill>
          <a:schemeClr val="tx1"/>
        </a:solidFill>
        <a:latin typeface="+mj-lt"/>
        <a:ea typeface="+mj-ea"/>
        <a:cs typeface="+mj-cs"/>
        <a:sym typeface="Calibri" panose="020F0502020204030204" pitchFamily="34" charset="0"/>
      </a:defRPr>
    </a:lvl1pPr>
    <a:lvl2pPr marL="742950" indent="-285750" algn="l" rtl="0" eaLnBrk="0" fontAlgn="base" hangingPunct="0">
      <a:spcBef>
        <a:spcPts val="400"/>
      </a:spcBef>
      <a:spcAft>
        <a:spcPct val="0"/>
      </a:spcAft>
      <a:defRPr sz="1200">
        <a:solidFill>
          <a:schemeClr val="tx1"/>
        </a:solidFill>
        <a:latin typeface="+mj-lt"/>
        <a:ea typeface="+mj-ea"/>
        <a:cs typeface="+mj-cs"/>
        <a:sym typeface="Calibri" panose="020F0502020204030204" pitchFamily="34" charset="0"/>
      </a:defRPr>
    </a:lvl2pPr>
    <a:lvl3pPr marL="1143000" indent="-228600" algn="l" rtl="0" eaLnBrk="0" fontAlgn="base" hangingPunct="0">
      <a:spcBef>
        <a:spcPts val="400"/>
      </a:spcBef>
      <a:spcAft>
        <a:spcPct val="0"/>
      </a:spcAft>
      <a:defRPr sz="1200">
        <a:solidFill>
          <a:schemeClr val="tx1"/>
        </a:solidFill>
        <a:latin typeface="+mj-lt"/>
        <a:ea typeface="+mj-ea"/>
        <a:cs typeface="+mj-cs"/>
        <a:sym typeface="Calibri" panose="020F0502020204030204" pitchFamily="34" charset="0"/>
      </a:defRPr>
    </a:lvl3pPr>
    <a:lvl4pPr marL="1600200" indent="-228600" algn="l" rtl="0" eaLnBrk="0" fontAlgn="base" hangingPunct="0">
      <a:spcBef>
        <a:spcPts val="400"/>
      </a:spcBef>
      <a:spcAft>
        <a:spcPct val="0"/>
      </a:spcAft>
      <a:defRPr sz="1200">
        <a:solidFill>
          <a:schemeClr val="tx1"/>
        </a:solidFill>
        <a:latin typeface="+mj-lt"/>
        <a:ea typeface="+mj-ea"/>
        <a:cs typeface="+mj-cs"/>
        <a:sym typeface="Calibri" panose="020F0502020204030204" pitchFamily="34" charset="0"/>
      </a:defRPr>
    </a:lvl4pPr>
    <a:lvl5pPr marL="2057400" indent="-228600" algn="l" rtl="0" eaLnBrk="0" fontAlgn="base" hangingPunct="0">
      <a:spcBef>
        <a:spcPts val="400"/>
      </a:spcBef>
      <a:spcAft>
        <a:spcPct val="0"/>
      </a:spcAft>
      <a:defRPr sz="1200">
        <a:solidFill>
          <a:schemeClr val="tx1"/>
        </a:solidFill>
        <a:latin typeface="+mj-lt"/>
        <a:ea typeface="+mj-ea"/>
        <a:cs typeface="+mj-cs"/>
        <a:sym typeface="Calibri" panose="020F0502020204030204" pitchFamily="34" charset="0"/>
      </a:defRPr>
    </a:lvl5pPr>
    <a:lvl6pPr indent="1143000" latinLnBrk="0">
      <a:spcBef>
        <a:spcPts val="400"/>
      </a:spcBef>
      <a:defRPr sz="1200">
        <a:latin typeface="+mj-lt"/>
        <a:ea typeface="+mj-ea"/>
        <a:cs typeface="+mj-cs"/>
        <a:sym typeface="Calibri" panose="020F0502020204030204"/>
      </a:defRPr>
    </a:lvl6pPr>
    <a:lvl7pPr indent="1371600" latinLnBrk="0">
      <a:spcBef>
        <a:spcPts val="400"/>
      </a:spcBef>
      <a:defRPr sz="1200">
        <a:latin typeface="+mj-lt"/>
        <a:ea typeface="+mj-ea"/>
        <a:cs typeface="+mj-cs"/>
        <a:sym typeface="Calibri" panose="020F0502020204030204"/>
      </a:defRPr>
    </a:lvl7pPr>
    <a:lvl8pPr indent="1600200" latinLnBrk="0">
      <a:spcBef>
        <a:spcPts val="400"/>
      </a:spcBef>
      <a:defRPr sz="1200">
        <a:latin typeface="+mj-lt"/>
        <a:ea typeface="+mj-ea"/>
        <a:cs typeface="+mj-cs"/>
        <a:sym typeface="Calibri" panose="020F0502020204030204"/>
      </a:defRPr>
    </a:lvl8pPr>
    <a:lvl9pPr indent="1828800" latinLnBrk="0">
      <a:spcBef>
        <a:spcPts val="400"/>
      </a:spcBef>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hasCustomPrompt="1"/>
          </p:nvPr>
        </p:nvSpPr>
        <p:spPr>
          <a:xfrm>
            <a:off x="1524000" y="1122362"/>
            <a:ext cx="9144000" cy="2387601"/>
          </a:xfrm>
          <a:prstGeom prst="rect">
            <a:avLst/>
          </a:prstGeom>
        </p:spPr>
        <p:txBody>
          <a:bodyPr anchor="b"/>
          <a:lstStyle>
            <a:lvl1pPr algn="ctr">
              <a:defRPr sz="6000"/>
            </a:lvl1pPr>
          </a:lstStyle>
          <a:p>
            <a:pPr fontAlgn="base"/>
            <a:r>
              <a:t>Title Text</a:t>
            </a:r>
          </a:p>
        </p:txBody>
      </p:sp>
      <p:sp>
        <p:nvSpPr>
          <p:cNvPr id="12" name="Body Level One…"/>
          <p:cNvSpPr txBox="1">
            <a:spLocks noGrp="1"/>
          </p:cNvSpPr>
          <p:nvPr>
            <p:ph type="body" sz="quarter" idx="1" hasCustomPrompt="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pPr fontAlgn="base"/>
            <a:r>
              <a:t>Title Text</a:t>
            </a:r>
          </a:p>
        </p:txBody>
      </p:sp>
      <p:sp>
        <p:nvSpPr>
          <p:cNvPr id="21" name="Body Level One…"/>
          <p:cNvSpPr txBox="1">
            <a:spLocks noGrp="1"/>
          </p:cNvSpPr>
          <p:nvPr>
            <p:ph type="body" idx="1" hasCustomPrompt="1"/>
          </p:nvPr>
        </p:nvSpPr>
        <p:spPr>
          <a:prstGeom prst="rect">
            <a:avLst/>
          </a:prstGeom>
        </p:spPr>
        <p:txBody>
          <a:body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hasCustomPrompt="1"/>
          </p:nvPr>
        </p:nvSpPr>
        <p:spPr>
          <a:xfrm>
            <a:off x="831850" y="1709738"/>
            <a:ext cx="10515600" cy="2852737"/>
          </a:xfrm>
          <a:prstGeom prst="rect">
            <a:avLst/>
          </a:prstGeom>
        </p:spPr>
        <p:txBody>
          <a:bodyPr anchor="b"/>
          <a:lstStyle>
            <a:lvl1pPr>
              <a:defRPr sz="6000"/>
            </a:lvl1pPr>
          </a:lstStyle>
          <a:p>
            <a:pPr fontAlgn="base"/>
            <a:r>
              <a:t>Title Text</a:t>
            </a:r>
          </a:p>
        </p:txBody>
      </p:sp>
      <p:sp>
        <p:nvSpPr>
          <p:cNvPr id="30" name="Body Level One…"/>
          <p:cNvSpPr txBox="1">
            <a:spLocks noGrp="1"/>
          </p:cNvSpPr>
          <p:nvPr>
            <p:ph type="body" sz="quarter" idx="1" hasCustomPrompt="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hasCustomPrompt="1"/>
          </p:nvPr>
        </p:nvSpPr>
        <p:spPr>
          <a:prstGeom prst="rect">
            <a:avLst/>
          </a:prstGeom>
        </p:spPr>
        <p:txBody>
          <a:bodyPr/>
          <a:lstStyle/>
          <a:p>
            <a:pPr fontAlgn="base"/>
            <a:r>
              <a:t>Title Text</a:t>
            </a:r>
          </a:p>
        </p:txBody>
      </p:sp>
      <p:sp>
        <p:nvSpPr>
          <p:cNvPr id="39" name="Body Level One…"/>
          <p:cNvSpPr txBox="1">
            <a:spLocks noGrp="1"/>
          </p:cNvSpPr>
          <p:nvPr>
            <p:ph type="body" sz="half" idx="1" hasCustomPrompt="1"/>
          </p:nvPr>
        </p:nvSpPr>
        <p:spPr>
          <a:xfrm>
            <a:off x="838200" y="1825625"/>
            <a:ext cx="5181600" cy="4351338"/>
          </a:xfrm>
          <a:prstGeom prst="rect">
            <a:avLst/>
          </a:prstGeom>
        </p:spPr>
        <p:txBody>
          <a:body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hasCustomPrompt="1"/>
          </p:nvPr>
        </p:nvSpPr>
        <p:spPr>
          <a:xfrm>
            <a:off x="839787" y="365125"/>
            <a:ext cx="10515601" cy="1325563"/>
          </a:xfrm>
          <a:prstGeom prst="rect">
            <a:avLst/>
          </a:prstGeom>
        </p:spPr>
        <p:txBody>
          <a:bodyPr/>
          <a:lstStyle/>
          <a:p>
            <a:pPr fontAlgn="base"/>
            <a:r>
              <a:t>Title Text</a:t>
            </a:r>
          </a:p>
        </p:txBody>
      </p:sp>
      <p:sp>
        <p:nvSpPr>
          <p:cNvPr id="48" name="Body Level One…"/>
          <p:cNvSpPr txBox="1">
            <a:spLocks noGrp="1"/>
          </p:cNvSpPr>
          <p:nvPr>
            <p:ph type="body" sz="quarter" idx="1" hasCustomPrompt="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fontAlgn="base"/>
          </a:p>
        </p:txBody>
      </p:sp>
      <p:sp>
        <p:nvSpPr>
          <p:cNvPr id="2" name="Slide Number Placeholder 1"/>
          <p:cNvSpPr>
            <a:spLocks noGrp="1"/>
          </p:cNvSpPr>
          <p:nvPr>
            <p:ph type="sldNum" sz="quarter" idx="22"/>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hasCustomPrompt="1"/>
          </p:nvPr>
        </p:nvSpPr>
        <p:spPr>
          <a:prstGeom prst="rect">
            <a:avLst/>
          </a:prstGeom>
        </p:spPr>
        <p:txBody>
          <a:bodyPr/>
          <a:lstStyle/>
          <a:p>
            <a:pPr fontAlgn="base"/>
            <a:r>
              <a:t>Title Text</a:t>
            </a:r>
          </a:p>
        </p:txBody>
      </p:sp>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pPr fontAlgn="base"/>
            <a:r>
              <a:t>Title Text</a:t>
            </a:r>
          </a:p>
        </p:txBody>
      </p:sp>
      <p:sp>
        <p:nvSpPr>
          <p:cNvPr id="73" name="Body Level One…"/>
          <p:cNvSpPr txBox="1">
            <a:spLocks noGrp="1"/>
          </p:cNvSpPr>
          <p:nvPr>
            <p:ph type="body" sz="half" idx="1" hasCustomPrompt="1"/>
          </p:nvPr>
        </p:nvSpPr>
        <p:spPr>
          <a:xfrm>
            <a:off x="5183187" y="987425"/>
            <a:ext cx="6172201" cy="4873625"/>
          </a:xfrm>
          <a:prstGeom prst="rect">
            <a:avLst/>
          </a:prstGeom>
        </p:spPr>
        <p:txBody>
          <a:bodyPr/>
          <a:lstStyle>
            <a:lvl1pPr>
              <a:defRPr sz="3200"/>
            </a:lvl1pPr>
            <a:lvl2pPr marL="718185" indent="-260985">
              <a:defRPr sz="3200"/>
            </a:lvl2pPr>
            <a:lvl3pPr marL="1219200" indent="-304800">
              <a:defRPr sz="3200"/>
            </a:lvl3pPr>
            <a:lvl4pPr marL="1737360" indent="-365760">
              <a:defRPr sz="3200"/>
            </a:lvl4pPr>
            <a:lvl5pPr marL="2194560" indent="-365760">
              <a:defRPr sz="3200"/>
            </a:lvl5p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fontAlgn="base"/>
          </a:p>
        </p:txBody>
      </p:sp>
      <p:sp>
        <p:nvSpPr>
          <p:cNvPr id="2" name="Slide Number Placeholder 1"/>
          <p:cNvSpPr>
            <a:spLocks noGrp="1"/>
          </p:cNvSpPr>
          <p:nvPr>
            <p:ph type="sldNum" sz="quarter" idx="22"/>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hasCustomPrompt="1"/>
          </p:nvPr>
        </p:nvSpPr>
        <p:spPr>
          <a:xfrm>
            <a:off x="839787" y="457200"/>
            <a:ext cx="3932239" cy="1600200"/>
          </a:xfrm>
          <a:prstGeom prst="rect">
            <a:avLst/>
          </a:prstGeom>
        </p:spPr>
        <p:txBody>
          <a:bodyPr anchor="b"/>
          <a:lstStyle>
            <a:lvl1pPr>
              <a:defRPr sz="3200"/>
            </a:lvl1pPr>
          </a:lstStyle>
          <a:p>
            <a:pPr fontAlgn="base"/>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vert="horz" wrap="square" lIns="91439" tIns="45720" rIns="91439" bIns="45720" numCol="1" anchor="t" anchorCtr="0" compatLnSpc="1">
            <a:noAutofit/>
          </a:bodyPr>
          <a:lstStyle/>
          <a:p>
            <a:pPr marL="228600" marR="0" lvl="0" indent="-228600" algn="l" defTabSz="914400" rtl="0" eaLnBrk="0" fontAlgn="base" latinLnBrk="0" hangingPunct="0">
              <a:lnSpc>
                <a:spcPct val="90000"/>
              </a:lnSpc>
              <a:spcBef>
                <a:spcPts val="1000"/>
              </a:spcBef>
              <a:spcAft>
                <a:spcPct val="0"/>
              </a:spcAft>
              <a:buClrTx/>
              <a:buSzPct val="100000"/>
              <a:buFont typeface="Arial" panose="020B0604020202020204" pitchFamily="34" charset="0"/>
              <a:buChar char="•"/>
              <a:defRPr/>
            </a:pPr>
            <a:endParaRPr kumimoji="0" sz="2800" b="0" i="0" u="none" strike="noStrike" kern="0" cap="none" spc="0" normalizeH="0" baseline="0" noProof="0">
              <a:ln>
                <a:noFill/>
              </a:ln>
              <a:solidFill>
                <a:srgbClr val="000000"/>
              </a:solidFill>
              <a:effectLst/>
              <a:uLnTx/>
              <a:uFillTx/>
              <a:latin typeface="+mj-lt"/>
              <a:ea typeface="+mj-ea"/>
              <a:cs typeface="+mj-cs"/>
              <a:sym typeface="Calibri" panose="020F0502020204030204"/>
            </a:endParaRPr>
          </a:p>
        </p:txBody>
      </p:sp>
      <p:sp>
        <p:nvSpPr>
          <p:cNvPr id="84" name="Body Level One…"/>
          <p:cNvSpPr txBox="1">
            <a:spLocks noGrp="1"/>
          </p:cNvSpPr>
          <p:nvPr>
            <p:ph type="body" sz="quarter" idx="1" hasCustomPrompt="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pPr fontAlgn="base"/>
            <a:r>
              <a:t>Body Level One</a:t>
            </a:r>
          </a:p>
          <a:p>
            <a:pPr lvl="1" fontAlgn="base"/>
            <a:r>
              <a:t>Body Level Two</a:t>
            </a:r>
          </a:p>
          <a:p>
            <a:pPr lvl="2" fontAlgn="base"/>
            <a:r>
              <a:t>Body Level Three</a:t>
            </a:r>
          </a:p>
          <a:p>
            <a:pPr lvl="3" fontAlgn="base"/>
            <a:r>
              <a:t>Body Level Four</a:t>
            </a:r>
          </a:p>
          <a:p>
            <a:pPr lvl="4" fontAlgn="base"/>
            <a:r>
              <a:t>Body Level Five</a:t>
            </a:r>
          </a:p>
        </p:txBody>
      </p:sp>
      <p:sp>
        <p:nvSpPr>
          <p:cNvPr id="2" name="Slide Number Placeholder 1"/>
          <p:cNvSpPr>
            <a:spLocks noGrp="1"/>
          </p:cNvSpPr>
          <p:nvPr>
            <p:ph type="sldNum" sz="quarter" idx="22"/>
          </p:nvPr>
        </p:nvSpPr>
        <p:spPr/>
        <p:txBody>
          <a:bodyPr/>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26" name="Title Text"/>
          <p:cNvSpPr txBox="1">
            <a:spLocks noGrp="1"/>
          </p:cNvSpPr>
          <p:nvPr>
            <p:ph type="title"/>
          </p:nvPr>
        </p:nvSpPr>
        <p:spPr>
          <a:xfrm>
            <a:off x="838200" y="365125"/>
            <a:ext cx="10515600" cy="1325563"/>
          </a:xfrm>
          <a:prstGeom prst="rect">
            <a:avLst/>
          </a:prstGeom>
          <a:noFill/>
          <a:ln w="12700">
            <a:noFill/>
          </a:ln>
        </p:spPr>
        <p:txBody>
          <a:bodyPr lIns="45719" rIns="45719" anchor="ctr" anchorCtr="0"/>
          <a:p>
            <a:pPr lvl="0"/>
            <a:r>
              <a:rPr lang="en-US" altLang="en-US" dirty="0"/>
              <a:t>Title Text</a:t>
            </a:r>
            <a:endParaRPr lang="en-US" altLang="en-US" dirty="0"/>
          </a:p>
        </p:txBody>
      </p:sp>
      <p:sp>
        <p:nvSpPr>
          <p:cNvPr id="1027" name="Body Level One…"/>
          <p:cNvSpPr txBox="1">
            <a:spLocks noGrp="1"/>
          </p:cNvSpPr>
          <p:nvPr>
            <p:ph type="body"/>
          </p:nvPr>
        </p:nvSpPr>
        <p:spPr>
          <a:xfrm>
            <a:off x="838200" y="1825625"/>
            <a:ext cx="10515600" cy="4351338"/>
          </a:xfrm>
          <a:prstGeom prst="rect">
            <a:avLst/>
          </a:prstGeom>
          <a:noFill/>
          <a:ln w="12700">
            <a:noFill/>
          </a:ln>
        </p:spPr>
        <p:txBody>
          <a:bodyPr lIns="45719" rIns="45719" anchor="t" anchorCtr="0"/>
          <a:p>
            <a:pPr lvl="0"/>
            <a:r>
              <a:rPr lang="en-US" altLang="en-US" dirty="0"/>
              <a:t>Body Level One</a:t>
            </a:r>
            <a:endParaRPr lang="en-US" altLang="en-US" dirty="0"/>
          </a:p>
          <a:p>
            <a:pPr lvl="1"/>
            <a:r>
              <a:rPr lang="en-US" altLang="en-US" dirty="0"/>
              <a:t>Body Level Two</a:t>
            </a:r>
            <a:endParaRPr lang="en-US" altLang="en-US" dirty="0"/>
          </a:p>
          <a:p>
            <a:pPr lvl="2"/>
            <a:r>
              <a:rPr lang="en-US" altLang="en-US" dirty="0"/>
              <a:t>Body Level Three</a:t>
            </a:r>
            <a:endParaRPr lang="en-US" altLang="en-US" dirty="0"/>
          </a:p>
          <a:p>
            <a:pPr lvl="3"/>
            <a:r>
              <a:rPr lang="en-US" altLang="en-US" dirty="0"/>
              <a:t>Body Level Four</a:t>
            </a:r>
            <a:endParaRPr lang="en-US" altLang="en-US" dirty="0"/>
          </a:p>
          <a:p>
            <a:pPr lvl="4"/>
            <a:r>
              <a:rPr lang="en-US" altLang="en-US" dirty="0"/>
              <a:t>Body Level Five</a:t>
            </a:r>
            <a:endParaRPr lang="en-US" altLang="en-US" dirty="0"/>
          </a:p>
        </p:txBody>
      </p:sp>
      <p:sp>
        <p:nvSpPr>
          <p:cNvPr id="1028" name="Slide Number"/>
          <p:cNvSpPr txBox="1">
            <a:spLocks noGrp="1" noChangeArrowheads="1"/>
          </p:cNvSpPr>
          <p:nvPr>
            <p:ph type="sldNum" sz="quarter" idx="2"/>
          </p:nvPr>
        </p:nvSpPr>
        <p:spPr bwMode="auto">
          <a:xfrm>
            <a:off x="11095038" y="6415088"/>
            <a:ext cx="258763" cy="247650"/>
          </a:xfrm>
          <a:prstGeom prst="rect">
            <a:avLst/>
          </a:prstGeom>
          <a:noFill/>
          <a:ln>
            <a:noFill/>
          </a:ln>
        </p:spPr>
        <p:txBody>
          <a:bodyPr vert="horz" wrap="none" lIns="45719" tIns="45720" rIns="45719" bIns="45720" numCol="1" anchor="ctr" anchorCtr="0" compatLnSpc="1">
            <a:spAutoFit/>
          </a:bodyPr>
          <a:lstStyle>
            <a:lvl1pPr algn="r">
              <a:defRPr sz="1200">
                <a:solidFill>
                  <a:srgbClr val="898989"/>
                </a:solidFill>
              </a:defRPr>
            </a:lvl1pPr>
          </a:lstStyle>
          <a:p>
            <a:pPr lvl="0" eaLnBrk="1" fontAlgn="base"/>
            <a:fld id="{9A0DB2DC-4C9A-4742-B13C-FB6460FD3503}" type="slidenum">
              <a:rPr lang="en-US" altLang="en-US" strike="noStrike" noProof="1" dirty="0">
                <a:latin typeface="Calibri" panose="020F0502020204030204" pitchFamily="34" charset="0"/>
                <a:ea typeface="+mn-ea"/>
                <a:cs typeface="+mn-cs"/>
              </a:rPr>
            </a:fld>
            <a:endParaRPr lang="en-US" altLang="en-US" strike="noStrike" noProof="1" dirty="0">
              <a:latin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hf sldNum="0" hdr="0" ftr="0" dt="0"/>
  <p:txStyles>
    <p:titleStyle>
      <a:lvl1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1pPr>
      <a:lvl2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2pPr>
      <a:lvl3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3pPr>
      <a:lvl4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4pPr>
      <a:lvl5pPr algn="l" rtl="0" eaLnBrk="0" fontAlgn="base" hangingPunct="0">
        <a:lnSpc>
          <a:spcPct val="90000"/>
        </a:lnSpc>
        <a:spcBef>
          <a:spcPct val="0"/>
        </a:spcBef>
        <a:spcAft>
          <a:spcPct val="0"/>
        </a:spcAft>
        <a:defRPr sz="4400">
          <a:solidFill>
            <a:srgbClr val="000000"/>
          </a:solidFill>
          <a:latin typeface="Calibri Light" panose="020F0302020204030204"/>
          <a:ea typeface="Calibri Light" panose="020F0302020204030204"/>
          <a:cs typeface="Calibri Light" panose="020F0302020204030204"/>
          <a:sym typeface="Calibri Light" panose="020F0302020204030204" pitchFamily="34" charset="0"/>
        </a:defRPr>
      </a:lvl5pPr>
      <a:lvl6pPr marL="0" marR="0" indent="45720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6pPr>
      <a:lvl7pPr marL="0" marR="0" indent="91440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7pPr>
      <a:lvl8pPr marL="0" marR="0" indent="137160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8pPr>
      <a:lvl9pPr marL="0" marR="0" indent="1828800" algn="l" defTabSz="914400" rtl="0" latinLnBrk="0">
        <a:lnSpc>
          <a:spcPct val="90000"/>
        </a:lnSpc>
        <a:spcBef>
          <a:spcPts val="0"/>
        </a:spcBef>
        <a:spcAft>
          <a:spcPts val="0"/>
        </a:spcAft>
        <a:buClrTx/>
        <a:buSzTx/>
        <a:buFontTx/>
        <a:buNone/>
        <a:defRPr sz="4400" b="0" i="0" u="none" strike="noStrike" cap="none" spc="0" baseline="0">
          <a:solidFill>
            <a:srgbClr val="000000"/>
          </a:solidFill>
          <a:uFillTx/>
          <a:latin typeface="Calibri Light" panose="020F0302020204030204"/>
          <a:ea typeface="Calibri Light" panose="020F0302020204030204"/>
          <a:cs typeface="Calibri Light" panose="020F0302020204030204"/>
          <a:sym typeface="Calibri Light" panose="020F0302020204030204"/>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2pPr>
      <a:lvl3pPr marL="1233805" indent="-319405"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5pPr>
      <a:lvl6pPr marL="26416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6pPr>
      <a:lvl7pPr marL="30988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7pPr>
      <a:lvl8pPr marL="35560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8pPr>
      <a:lvl9pPr marL="4013200" marR="0" indent="-355600" algn="l" defTabSz="914400" rtl="0" latinLnBrk="0">
        <a:lnSpc>
          <a:spcPct val="90000"/>
        </a:lnSpc>
        <a:spcBef>
          <a:spcPts val="1000"/>
        </a:spcBef>
        <a:spcAft>
          <a:spcPts val="0"/>
        </a:spcAft>
        <a:buClrTx/>
        <a:buSzPct val="100000"/>
        <a:buFont typeface="Arial" panose="020B0604020202020204"/>
        <a:buChar char="•"/>
        <a:defRPr sz="2800" b="0" i="0" u="none" strike="noStrike" cap="none" spc="0" baseline="0">
          <a:solidFill>
            <a:srgbClr val="000000"/>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4pPr>
      <a:lvl5pPr marL="0" marR="0" indent="18288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5pPr>
      <a:lvl6pPr marL="0" marR="0" indent="22860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6pPr>
      <a:lvl7pPr marL="0" marR="0" indent="27432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7pPr>
      <a:lvl8pPr marL="0" marR="0" indent="32004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8pPr>
      <a:lvl9pPr marL="0" marR="0" indent="3657600" algn="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Rectangle 3"/>
          <p:cNvSpPr/>
          <p:nvPr/>
        </p:nvSpPr>
        <p:spPr>
          <a:xfrm>
            <a:off x="0" y="0"/>
            <a:ext cx="12192000" cy="1035050"/>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b="1" dirty="0">
              <a:solidFill>
                <a:srgbClr val="F4B183"/>
              </a:solidFill>
              <a:latin typeface="Times New Roman" panose="02020603050405020304" pitchFamily="18" charset="0"/>
              <a:sym typeface="Times New Roman" panose="02020603050405020304" pitchFamily="18" charset="0"/>
            </a:endParaRPr>
          </a:p>
        </p:txBody>
      </p:sp>
      <p:sp>
        <p:nvSpPr>
          <p:cNvPr id="3074" name="Rectangle 4"/>
          <p:cNvSpPr/>
          <p:nvPr/>
        </p:nvSpPr>
        <p:spPr>
          <a:xfrm>
            <a:off x="36513" y="6492875"/>
            <a:ext cx="12155487" cy="365125"/>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dirty="0">
              <a:solidFill>
                <a:srgbClr val="FFFFFF"/>
              </a:solidFill>
              <a:latin typeface="Times New Roman" panose="02020603050405020304" pitchFamily="18" charset="0"/>
              <a:sym typeface="Times New Roman" panose="02020603050405020304" pitchFamily="18" charset="0"/>
            </a:endParaRPr>
          </a:p>
        </p:txBody>
      </p:sp>
      <p:pic>
        <p:nvPicPr>
          <p:cNvPr id="3075" name="Picture 5" descr="Picture 5"/>
          <p:cNvPicPr>
            <a:picLocks noChangeAspect="1"/>
          </p:cNvPicPr>
          <p:nvPr/>
        </p:nvPicPr>
        <p:blipFill>
          <a:blip r:embed="rId1"/>
          <a:stretch>
            <a:fillRect/>
          </a:stretch>
        </p:blipFill>
        <p:spPr>
          <a:xfrm>
            <a:off x="0" y="0"/>
            <a:ext cx="5800725" cy="1019175"/>
          </a:xfrm>
          <a:prstGeom prst="rect">
            <a:avLst/>
          </a:prstGeom>
          <a:noFill/>
          <a:ln w="12700">
            <a:noFill/>
          </a:ln>
        </p:spPr>
      </p:pic>
      <p:sp>
        <p:nvSpPr>
          <p:cNvPr id="3076" name="TextBox 6"/>
          <p:cNvSpPr txBox="1"/>
          <p:nvPr/>
        </p:nvSpPr>
        <p:spPr>
          <a:xfrm>
            <a:off x="5516563" y="14288"/>
            <a:ext cx="6592887" cy="706437"/>
          </a:xfrm>
          <a:prstGeom prst="rect">
            <a:avLst/>
          </a:prstGeom>
          <a:noFill/>
          <a:ln w="12700">
            <a:noFill/>
          </a:ln>
        </p:spPr>
        <p:txBody>
          <a:bodyPr lIns="45719" rIns="45719" anchor="t" anchorCtr="0">
            <a:spAutoFit/>
          </a:bodyPr>
          <a:p>
            <a:pPr algn="ctr" hangingPunct="0">
              <a:buClrTx/>
              <a:buFontTx/>
            </a:pPr>
            <a:r>
              <a:rPr lang="en-US" altLang="zh-CN" sz="2000">
                <a:solidFill>
                  <a:srgbClr val="FFFFFF"/>
                </a:solidFill>
                <a:latin typeface="Times New Roman" panose="02020603050405020304" pitchFamily="18" charset="0"/>
                <a:sym typeface="Times New Roman" panose="02020603050405020304"/>
              </a:rPr>
              <a:t>DEPARTMENT OF CSE-AIML (CSM) – IV-II Sem</a:t>
            </a:r>
            <a:endParaRPr lang="en-US" altLang="zh-CN" sz="2000">
              <a:solidFill>
                <a:srgbClr val="FFFFFF"/>
              </a:solidFill>
              <a:latin typeface="Times New Roman" panose="02020603050405020304" pitchFamily="18" charset="0"/>
              <a:sym typeface="Times New Roman" panose="02020603050405020304"/>
            </a:endParaRPr>
          </a:p>
          <a:p>
            <a:pPr algn="ctr" hangingPunct="0">
              <a:buClrTx/>
              <a:buFontTx/>
            </a:pPr>
            <a:r>
              <a:rPr lang="en-US" altLang="zh-CN" sz="2000">
                <a:solidFill>
                  <a:srgbClr val="FFFFFF"/>
                </a:solidFill>
                <a:latin typeface="Times New Roman" panose="02020603050405020304" pitchFamily="18" charset="0"/>
                <a:sym typeface="Times New Roman" panose="02020603050405020304"/>
              </a:rPr>
              <a:t>     FINAL PROJECT</a:t>
            </a:r>
            <a:endParaRPr lang="en-US" altLang="zh-CN" sz="2000">
              <a:solidFill>
                <a:srgbClr val="FFFFFF"/>
              </a:solidFill>
              <a:latin typeface="Times New Roman" panose="02020603050405020304" pitchFamily="18" charset="0"/>
              <a:sym typeface="Times New Roman" panose="02020603050405020304"/>
            </a:endParaRPr>
          </a:p>
        </p:txBody>
      </p:sp>
      <p:sp>
        <p:nvSpPr>
          <p:cNvPr id="3077" name="Date Placeholder 7"/>
          <p:cNvSpPr txBox="1"/>
          <p:nvPr/>
        </p:nvSpPr>
        <p:spPr>
          <a:xfrm>
            <a:off x="173038" y="6034088"/>
            <a:ext cx="2651125" cy="285750"/>
          </a:xfrm>
          <a:prstGeom prst="rect">
            <a:avLst/>
          </a:prstGeom>
          <a:noFill/>
          <a:ln w="12700">
            <a:noFill/>
          </a:ln>
        </p:spPr>
        <p:txBody>
          <a:bodyPr lIns="45719" rIns="45719" anchor="ctr" anchorCtr="0">
            <a:spAutoFit/>
          </a:bodyPr>
          <a:p>
            <a:pPr hangingPunct="0"/>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3078" name="Slide Number Placeholder 8"/>
          <p:cNvSpPr>
            <a:spLocks noGrp="1"/>
          </p:cNvSpPr>
          <p:nvPr>
            <p:ph type="sldNum" sz="quarter" idx="10"/>
          </p:nvPr>
        </p:nvSpPr>
        <p:spPr>
          <a:xfrm>
            <a:off x="11998325" y="6532563"/>
            <a:ext cx="193675" cy="285750"/>
          </a:xfrm>
          <a:ln w="12700"/>
        </p:spPr>
        <p:txBody>
          <a:bodyPr wrap="none" lIns="45719" tIns="45720" rIns="45719" bIns="45720" anchor="ctr" anchorCtr="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rgbClr val="000000"/>
                </a:solidFill>
                <a:latin typeface="Calibri" panose="020F0502020204030204" pitchFamily="34" charset="0"/>
                <a:ea typeface="+mn-ea"/>
                <a:sym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5pPr>
          </a:lstStyle>
          <a:p>
            <a:pPr lvl="0" algn="r" hangingPunct="0"/>
            <a:fld id="{9A0DB2DC-4C9A-4742-B13C-FB6460FD3503}" type="slidenum">
              <a:rPr lang="en-US" altLang="en-US" sz="1400" dirty="0">
                <a:solidFill>
                  <a:srgbClr val="FF0000"/>
                </a:solidFill>
                <a:latin typeface="Times New Roman" panose="02020603050405020304" pitchFamily="18" charset="0"/>
                <a:sym typeface="Times New Roman" panose="02020603050405020304" pitchFamily="18" charset="0"/>
              </a:rPr>
            </a:fld>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3079" name="Title 10"/>
          <p:cNvSpPr>
            <a:spLocks noGrp="1"/>
          </p:cNvSpPr>
          <p:nvPr>
            <p:ph type="title" hasCustomPrompt="1"/>
          </p:nvPr>
        </p:nvSpPr>
        <p:spPr>
          <a:xfrm>
            <a:off x="263525" y="1933575"/>
            <a:ext cx="10496550" cy="1847850"/>
          </a:xfrm>
        </p:spPr>
        <p:txBody>
          <a:bodyPr vert="horz" wrap="square" lIns="45719" tIns="45720" rIns="45719" bIns="45720" anchor="b" anchorCtr="0"/>
          <a:p>
            <a:pPr algn="l" defTabSz="557530" eaLnBrk="1" hangingPunct="1"/>
            <a:br>
              <a:rPr lang="en-US"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r>
              <a:rPr lang="en-US"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t>                                                                        </a:t>
            </a:r>
            <a:br>
              <a:rPr lang="en-US"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br>
              <a:rPr lang="en-US"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br>
              <a:rPr lang="en-US"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r>
              <a:rPr lang="en-US" altLang="en-US" sz="3200" b="1" dirty="0">
                <a:solidFill>
                  <a:srgbClr val="C55A11"/>
                </a:solidFill>
                <a:latin typeface="+mn-lt"/>
                <a:ea typeface="Calibri Light" panose="020F0302020204030204"/>
                <a:cs typeface="+mn-lt"/>
                <a:sym typeface="Calibri Light" panose="020F0302020204030204" pitchFamily="34" charset="0"/>
              </a:rPr>
              <a:t>Project Title :</a:t>
            </a:r>
            <a:r>
              <a:rPr lang="en-IN" altLang="en-US" sz="3200" b="1" dirty="0">
                <a:solidFill>
                  <a:srgbClr val="C55A11"/>
                </a:solidFill>
                <a:latin typeface="+mn-lt"/>
                <a:ea typeface="Calibri Light" panose="020F0302020204030204"/>
                <a:cs typeface="+mn-lt"/>
                <a:sym typeface="Calibri Light" panose="020F0302020204030204" pitchFamily="34" charset="0"/>
              </a:rPr>
              <a:t> </a:t>
            </a:r>
            <a:r>
              <a:rPr lang="en-IN" altLang="en-US" sz="40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t>    </a:t>
            </a:r>
            <a:r>
              <a:rPr lang="en-IN" altLang="en-US" sz="32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t> </a:t>
            </a:r>
            <a:r>
              <a:rPr lang="en-IN" altLang="en-US" sz="3200" dirty="0">
                <a:solidFill>
                  <a:srgbClr val="C55A11"/>
                </a:solidFill>
                <a:latin typeface="Times New Roman" panose="02020603050405020304" pitchFamily="18" charset="0"/>
                <a:sym typeface="Times New Roman" panose="02020603050405020304" pitchFamily="18" charset="0"/>
              </a:rPr>
              <a:t>INTRUSION DETECTION SYSTEM</a:t>
            </a:r>
            <a:br>
              <a:rPr lang="en-US" altLang="en-US" sz="3200" b="1"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br>
              <a:rPr lang="en-US" altLang="en-US" sz="1200" dirty="0">
                <a:solidFill>
                  <a:srgbClr val="C55A11"/>
                </a:solidFill>
                <a:latin typeface="Calibri Light" panose="020F0302020204030204"/>
                <a:ea typeface="Calibri Light" panose="020F0302020204030204"/>
                <a:cs typeface="Calibri Light" panose="020F0302020204030204"/>
                <a:sym typeface="Calibri Light" panose="020F0302020204030204" pitchFamily="34" charset="0"/>
              </a:rPr>
            </a:br>
            <a:br>
              <a:rPr lang="en-US" altLang="en-US" sz="1900" dirty="0">
                <a:solidFill>
                  <a:srgbClr val="C55A11"/>
                </a:solidFill>
                <a:latin typeface="Times New Roman" panose="02020603050405020304" pitchFamily="18" charset="0"/>
                <a:ea typeface="Calibri Light" panose="020F0302020204030204"/>
                <a:cs typeface="Calibri Light" panose="020F0302020204030204"/>
                <a:sym typeface="Times New Roman" panose="02020603050405020304" pitchFamily="18" charset="0"/>
              </a:rPr>
            </a:br>
            <a:endParaRPr lang="en-US" altLang="en-US" sz="1900" dirty="0">
              <a:solidFill>
                <a:srgbClr val="C55A11"/>
              </a:solidFill>
              <a:latin typeface="Times New Roman" panose="02020603050405020304" pitchFamily="18" charset="0"/>
              <a:ea typeface="Times New Roman" panose="02020603050405020304" pitchFamily="18" charset="0"/>
              <a:cs typeface="Calibri Light" panose="020F0302020204030204"/>
              <a:sym typeface="Times New Roman" panose="02020603050405020304" pitchFamily="18" charset="0"/>
            </a:endParaRPr>
          </a:p>
        </p:txBody>
      </p:sp>
      <p:sp>
        <p:nvSpPr>
          <p:cNvPr id="3080" name="Title 10"/>
          <p:cNvSpPr txBox="1"/>
          <p:nvPr/>
        </p:nvSpPr>
        <p:spPr>
          <a:xfrm>
            <a:off x="6750050" y="3653155"/>
            <a:ext cx="5159375" cy="2381250"/>
          </a:xfrm>
          <a:prstGeom prst="rect">
            <a:avLst/>
          </a:prstGeom>
          <a:noFill/>
          <a:ln w="12700">
            <a:noFill/>
          </a:ln>
        </p:spPr>
        <p:txBody>
          <a:bodyPr lIns="45719" rIns="45719" anchor="b" anchorCtr="0"/>
          <a:p>
            <a:pPr defTabSz="812800" hangingPunct="0">
              <a:lnSpc>
                <a:spcPct val="81000"/>
              </a:lnSpc>
            </a:pPr>
            <a:r>
              <a:rPr lang="en-US" altLang="en-US" sz="2400" b="1"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TEAM MEMBERS:  IV– II :: CSM-</a:t>
            </a:r>
            <a:r>
              <a:rPr lang="en-IN" altLang="en-US" sz="2400" b="1"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A</a:t>
            </a:r>
            <a:endParaRPr lang="en-US" altLang="en-US" sz="24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endParaRPr>
          </a:p>
          <a:p>
            <a:pPr marL="355600" indent="-355600" defTabSz="812800" hangingPunct="0">
              <a:lnSpc>
                <a:spcPct val="81000"/>
              </a:lnSpc>
              <a:buNone/>
            </a:pPr>
            <a:endParaRPr lang="en-US" altLang="en-US" sz="2000" dirty="0">
              <a:solidFill>
                <a:srgbClr val="002060"/>
              </a:solidFill>
              <a:latin typeface="+mj-lt"/>
              <a:cs typeface="+mj-lt"/>
              <a:sym typeface="Calibri Light" panose="020F0302020204030204" pitchFamily="34" charset="0"/>
            </a:endParaRPr>
          </a:p>
          <a:p>
            <a:pPr marL="355600" indent="-355600" defTabSz="812800" hangingPunct="0">
              <a:lnSpc>
                <a:spcPct val="81000"/>
              </a:lnSpc>
              <a:buNone/>
            </a:pPr>
            <a:r>
              <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1. </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21BQ1A42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04 </a:t>
            </a:r>
            <a:r>
              <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a:t>
            </a:r>
            <a:r>
              <a:rPr lang="en-IN"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 A. TEJASWINI</a:t>
            </a:r>
            <a:r>
              <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	</a:t>
            </a:r>
            <a:endPar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endParaRPr>
          </a:p>
          <a:p>
            <a:pPr marL="355600" indent="-355600" defTabSz="812800" hangingPunct="0">
              <a:lnSpc>
                <a:spcPct val="81000"/>
              </a:lnSpc>
              <a:buNone/>
            </a:pPr>
            <a:r>
              <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	</a:t>
            </a:r>
            <a:endPar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endParaRPr>
          </a:p>
          <a:p>
            <a:pPr marL="355600" indent="-355600" defTabSz="812800" hangingPunct="0">
              <a:lnSpc>
                <a:spcPct val="81000"/>
              </a:lnSpc>
              <a:buNone/>
            </a:pPr>
            <a:r>
              <a:rPr lang="en-US" altLang="en-US" sz="2000" dirty="0">
                <a:solidFill>
                  <a:srgbClr val="002060"/>
                </a:solidFill>
                <a:latin typeface="Times New Roman" panose="02020603050405020304" pitchFamily="18" charset="0"/>
                <a:cs typeface="Times New Roman" panose="02020603050405020304" pitchFamily="18" charset="0"/>
                <a:sym typeface="Calibri Light" panose="020F0302020204030204" pitchFamily="34" charset="0"/>
              </a:rPr>
              <a:t>2.</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21BQ1A42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56</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K. DURGA DEVI</a:t>
            </a:r>
            <a:endPar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355600" indent="-355600" defTabSz="812800" hangingPunct="0">
              <a:lnSpc>
                <a:spcPct val="81000"/>
              </a:lnSpc>
              <a:buNone/>
            </a:pPr>
            <a:endPar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355600" indent="-355600" defTabSz="812800" hangingPunct="0">
              <a:lnSpc>
                <a:spcPct val="81000"/>
              </a:lnSpc>
              <a:buNone/>
            </a:pP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3. 2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1</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BQ</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1</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A42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64</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A. BHARGAV VENKAT</a:t>
            </a:r>
            <a:endPar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355600" indent="-355600" defTabSz="812800" hangingPunct="0">
              <a:lnSpc>
                <a:spcPct val="81000"/>
              </a:lnSpc>
              <a:buNone/>
            </a:pPr>
            <a:endPar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a:p>
            <a:pPr marL="355600" indent="-355600" defTabSz="812800" hangingPunct="0">
              <a:lnSpc>
                <a:spcPct val="81000"/>
              </a:lnSpc>
              <a:buNone/>
            </a:pP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4. 2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2</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BQ</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5</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A42</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04</a:t>
            </a:r>
            <a:r>
              <a:rPr lang="en-US"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 </a:t>
            </a:r>
            <a:r>
              <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rPr>
              <a:t>BHARATH</a:t>
            </a:r>
            <a:endParaRPr lang="en-IN" altLang="en-US" sz="2000" dirty="0">
              <a:solidFill>
                <a:srgbClr val="002060"/>
              </a:solidFill>
              <a:latin typeface="Times New Roman" panose="02020603050405020304" pitchFamily="18" charset="0"/>
              <a:cs typeface="Times New Roman" panose="02020603050405020304" pitchFamily="18" charset="0"/>
              <a:sym typeface="Times New Roman" panose="02020603050405020304" pitchFamily="18" charset="0"/>
            </a:endParaRPr>
          </a:p>
        </p:txBody>
      </p:sp>
      <p:sp>
        <p:nvSpPr>
          <p:cNvPr id="3081" name="Title 10"/>
          <p:cNvSpPr txBox="1"/>
          <p:nvPr/>
        </p:nvSpPr>
        <p:spPr>
          <a:xfrm>
            <a:off x="173038" y="1460500"/>
            <a:ext cx="2174875" cy="473075"/>
          </a:xfrm>
          <a:prstGeom prst="rect">
            <a:avLst/>
          </a:prstGeom>
          <a:noFill/>
          <a:ln w="12700">
            <a:noFill/>
          </a:ln>
        </p:spPr>
        <p:txBody>
          <a:bodyPr lIns="45719" rIns="45719" anchor="b" anchorCtr="0"/>
          <a:p>
            <a:pPr hangingPunct="0">
              <a:lnSpc>
                <a:spcPct val="81000"/>
              </a:lnSpc>
            </a:pPr>
            <a:r>
              <a:rPr lang="en-US" altLang="en-US" sz="2900" dirty="0">
                <a:solidFill>
                  <a:srgbClr val="0070C0"/>
                </a:solidFill>
                <a:latin typeface="Times New Roman" panose="02020603050405020304" pitchFamily="18" charset="0"/>
                <a:cs typeface="Times New Roman" panose="02020603050405020304" pitchFamily="18" charset="0"/>
                <a:sym typeface="Calibri Light" panose="020F0302020204030204" pitchFamily="34" charset="0"/>
              </a:rPr>
              <a:t>Batch :</a:t>
            </a:r>
            <a:r>
              <a:rPr lang="en-US" altLang="en-US" sz="2900" dirty="0">
                <a:latin typeface="Times New Roman" panose="02020603050405020304" pitchFamily="18" charset="0"/>
                <a:cs typeface="Times New Roman" panose="02020603050405020304" pitchFamily="18" charset="0"/>
                <a:sym typeface="Calibri Light" panose="020F0302020204030204" pitchFamily="34" charset="0"/>
              </a:rPr>
              <a:t>1</a:t>
            </a:r>
            <a:r>
              <a:rPr lang="en-IN" altLang="en-US" sz="2900" dirty="0">
                <a:latin typeface="Times New Roman" panose="02020603050405020304" pitchFamily="18" charset="0"/>
                <a:cs typeface="Times New Roman" panose="02020603050405020304" pitchFamily="18" charset="0"/>
                <a:sym typeface="Calibri Light" panose="020F0302020204030204" pitchFamily="34" charset="0"/>
              </a:rPr>
              <a:t>0</a:t>
            </a:r>
            <a:endParaRPr lang="en-IN" altLang="en-US" sz="2900" dirty="0">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p:txBody>
      </p:sp>
      <p:sp>
        <p:nvSpPr>
          <p:cNvPr id="3082" name="Title 10"/>
          <p:cNvSpPr txBox="1"/>
          <p:nvPr/>
        </p:nvSpPr>
        <p:spPr>
          <a:xfrm>
            <a:off x="263525" y="4193223"/>
            <a:ext cx="2235200" cy="1430337"/>
          </a:xfrm>
          <a:prstGeom prst="rect">
            <a:avLst/>
          </a:prstGeom>
          <a:noFill/>
          <a:ln w="12700">
            <a:noFill/>
          </a:ln>
        </p:spPr>
        <p:txBody>
          <a:bodyPr lIns="45719" rIns="45719" anchor="b" anchorCtr="0"/>
          <a:p>
            <a:pPr hangingPunct="0">
              <a:lnSpc>
                <a:spcPct val="90000"/>
              </a:lnSpc>
            </a:pPr>
            <a:r>
              <a:rPr lang="en-US" altLang="en-US" sz="2000" b="1"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rPr>
              <a:t>Project Guide:</a:t>
            </a:r>
            <a:endParaRPr lang="en-US" altLang="en-US" sz="2000" b="1"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endParaRPr>
          </a:p>
          <a:p>
            <a:pPr hangingPunct="0">
              <a:lnSpc>
                <a:spcPct val="90000"/>
              </a:lnSpc>
            </a:pPr>
            <a:endParaRPr lang="en-US" altLang="en-US" sz="2000" dirty="0">
              <a:solidFill>
                <a:srgbClr val="843C0B"/>
              </a:solidFill>
              <a:latin typeface="Calibri Light" panose="020F0302020204030204" pitchFamily="34" charset="0"/>
              <a:sym typeface="Calibri Light" panose="020F0302020204030204" pitchFamily="34" charset="0"/>
            </a:endParaRPr>
          </a:p>
          <a:p>
            <a:pPr hangingPunct="0">
              <a:lnSpc>
                <a:spcPct val="90000"/>
              </a:lnSpc>
            </a:pPr>
            <a:r>
              <a:rPr lang="en-IN"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rPr>
              <a:t>B. PardhaSaradhi,</a:t>
            </a:r>
            <a:endPar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endParaRPr>
          </a:p>
          <a:p>
            <a:pPr hangingPunct="0">
              <a:lnSpc>
                <a:spcPct val="90000"/>
              </a:lnSpc>
            </a:pPr>
            <a:r>
              <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rPr>
              <a:t>Assistant Professor,</a:t>
            </a:r>
            <a:endPar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endParaRPr>
          </a:p>
          <a:p>
            <a:pPr hangingPunct="0">
              <a:lnSpc>
                <a:spcPct val="90000"/>
              </a:lnSpc>
            </a:pPr>
            <a:r>
              <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rPr>
              <a:t>Department of CSM,</a:t>
            </a:r>
            <a:endPar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endParaRPr>
          </a:p>
          <a:p>
            <a:pPr hangingPunct="0">
              <a:lnSpc>
                <a:spcPct val="90000"/>
              </a:lnSpc>
            </a:pPr>
            <a:r>
              <a:rPr lang="en-US" altLang="en-US" sz="2000" dirty="0">
                <a:solidFill>
                  <a:srgbClr val="843C0B"/>
                </a:solidFill>
                <a:latin typeface="Times New Roman" panose="02020603050405020304" pitchFamily="18" charset="0"/>
                <a:cs typeface="Times New Roman" panose="02020603050405020304" pitchFamily="18" charset="0"/>
                <a:sym typeface="Calibri Light" panose="020F0302020204030204" pitchFamily="34" charset="0"/>
              </a:rPr>
              <a:t>VVIT</a:t>
            </a:r>
            <a:endParaRPr lang="en-US" altLang="en-US" sz="2000" dirty="0">
              <a:solidFill>
                <a:srgbClr val="843C0B"/>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Rectangle 3"/>
          <p:cNvSpPr/>
          <p:nvPr/>
        </p:nvSpPr>
        <p:spPr>
          <a:xfrm>
            <a:off x="0" y="0"/>
            <a:ext cx="12192000" cy="1035050"/>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b="1" dirty="0">
              <a:solidFill>
                <a:srgbClr val="F4B183"/>
              </a:solidFill>
              <a:latin typeface="Times New Roman" panose="02020603050405020304" pitchFamily="18" charset="0"/>
              <a:sym typeface="Times New Roman" panose="02020603050405020304" pitchFamily="18" charset="0"/>
            </a:endParaRPr>
          </a:p>
        </p:txBody>
      </p:sp>
      <p:sp>
        <p:nvSpPr>
          <p:cNvPr id="4098" name="Rectangle 4"/>
          <p:cNvSpPr/>
          <p:nvPr/>
        </p:nvSpPr>
        <p:spPr>
          <a:xfrm>
            <a:off x="36513" y="6492875"/>
            <a:ext cx="12155487" cy="365125"/>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dirty="0">
              <a:solidFill>
                <a:srgbClr val="FFFFFF"/>
              </a:solidFill>
              <a:latin typeface="Times New Roman" panose="02020603050405020304" pitchFamily="18" charset="0"/>
              <a:sym typeface="Times New Roman" panose="02020603050405020304" pitchFamily="18" charset="0"/>
            </a:endParaRPr>
          </a:p>
        </p:txBody>
      </p:sp>
      <p:pic>
        <p:nvPicPr>
          <p:cNvPr id="4099" name="Picture 5" descr="Picture 5"/>
          <p:cNvPicPr>
            <a:picLocks noChangeAspect="1"/>
          </p:cNvPicPr>
          <p:nvPr/>
        </p:nvPicPr>
        <p:blipFill>
          <a:blip r:embed="rId1"/>
          <a:stretch>
            <a:fillRect/>
          </a:stretch>
        </p:blipFill>
        <p:spPr>
          <a:xfrm>
            <a:off x="0" y="0"/>
            <a:ext cx="5800725" cy="1019175"/>
          </a:xfrm>
          <a:prstGeom prst="rect">
            <a:avLst/>
          </a:prstGeom>
          <a:noFill/>
          <a:ln w="12700">
            <a:noFill/>
          </a:ln>
        </p:spPr>
      </p:pic>
      <p:sp>
        <p:nvSpPr>
          <p:cNvPr id="4100" name="TextBox 6"/>
          <p:cNvSpPr txBox="1"/>
          <p:nvPr/>
        </p:nvSpPr>
        <p:spPr>
          <a:xfrm>
            <a:off x="5516563" y="14288"/>
            <a:ext cx="6592887" cy="706755"/>
          </a:xfrm>
          <a:prstGeom prst="rect">
            <a:avLst/>
          </a:prstGeom>
          <a:noFill/>
          <a:ln w="12700">
            <a:noFill/>
          </a:ln>
        </p:spPr>
        <p:txBody>
          <a:bodyPr lIns="45719" rIns="45719" anchor="t" anchorCtr="0">
            <a:spAutoFit/>
          </a:bodyPr>
          <a:p>
            <a:pPr algn="ctr" hangingPunct="0">
              <a:buClrTx/>
              <a:buFontTx/>
            </a:pPr>
            <a:r>
              <a:rPr lang="en-US" altLang="zh-CN" sz="2000">
                <a:solidFill>
                  <a:srgbClr val="FFFFFF"/>
                </a:solidFill>
                <a:latin typeface="Times New Roman" panose="02020603050405020304" pitchFamily="18" charset="0"/>
                <a:sym typeface="Times New Roman" panose="02020603050405020304"/>
              </a:rPr>
              <a:t>DEPARTMENT OF CSE-AIML (CSM) – IV-II Sem</a:t>
            </a:r>
            <a:endParaRPr lang="en-US" altLang="zh-CN" sz="2000">
              <a:solidFill>
                <a:srgbClr val="FFFFFF"/>
              </a:solidFill>
              <a:latin typeface="Times New Roman" panose="02020603050405020304" pitchFamily="18" charset="0"/>
              <a:sym typeface="Times New Roman" panose="02020603050405020304"/>
            </a:endParaRPr>
          </a:p>
          <a:p>
            <a:pPr hangingPunct="0">
              <a:buClrTx/>
              <a:buFontTx/>
            </a:pPr>
            <a:r>
              <a:rPr lang="en-US" altLang="zh-CN" sz="2000">
                <a:solidFill>
                  <a:srgbClr val="FFFFFF"/>
                </a:solidFill>
                <a:latin typeface="Times New Roman" panose="02020603050405020304" pitchFamily="18" charset="0"/>
                <a:sym typeface="Times New Roman" panose="02020603050405020304"/>
              </a:rPr>
              <a:t>		     FINAL PROJECT</a:t>
            </a:r>
            <a:endParaRPr lang="en-US" altLang="zh-CN" sz="2000">
              <a:solidFill>
                <a:srgbClr val="FFFFFF"/>
              </a:solidFill>
              <a:latin typeface="Times New Roman" panose="02020603050405020304" pitchFamily="18" charset="0"/>
              <a:sym typeface="Times New Roman" panose="02020603050405020304"/>
            </a:endParaRPr>
          </a:p>
        </p:txBody>
      </p:sp>
      <p:sp>
        <p:nvSpPr>
          <p:cNvPr id="4101" name="Date Placeholder 7"/>
          <p:cNvSpPr txBox="1"/>
          <p:nvPr/>
        </p:nvSpPr>
        <p:spPr>
          <a:xfrm>
            <a:off x="46038" y="6532563"/>
            <a:ext cx="2651125" cy="285750"/>
          </a:xfrm>
          <a:prstGeom prst="rect">
            <a:avLst/>
          </a:prstGeom>
          <a:noFill/>
          <a:ln w="12700">
            <a:noFill/>
          </a:ln>
        </p:spPr>
        <p:txBody>
          <a:bodyPr lIns="45719" rIns="45719" anchor="ctr" anchorCtr="0">
            <a:spAutoFit/>
          </a:bodyPr>
          <a:p>
            <a:pPr hangingPunct="0"/>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4102" name="Slide Number Placeholder 8"/>
          <p:cNvSpPr>
            <a:spLocks noGrp="1"/>
          </p:cNvSpPr>
          <p:nvPr>
            <p:ph type="sldNum" sz="quarter" idx="10"/>
          </p:nvPr>
        </p:nvSpPr>
        <p:spPr>
          <a:xfrm>
            <a:off x="11998325" y="6532563"/>
            <a:ext cx="193675" cy="285750"/>
          </a:xfrm>
          <a:ln w="12700"/>
        </p:spPr>
        <p:txBody>
          <a:bodyPr wrap="none" lIns="45719" tIns="45720" rIns="45719" bIns="45720" anchor="ctr" anchorCtr="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rgbClr val="000000"/>
                </a:solidFill>
                <a:latin typeface="Calibri" panose="020F0502020204030204" pitchFamily="34" charset="0"/>
                <a:ea typeface="+mn-ea"/>
                <a:sym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5pPr>
          </a:lstStyle>
          <a:p>
            <a:pPr lvl="0" algn="r" hangingPunct="0"/>
            <a:fld id="{9A0DB2DC-4C9A-4742-B13C-FB6460FD3503}" type="slidenum">
              <a:rPr lang="en-US" altLang="en-US" sz="1400" dirty="0">
                <a:solidFill>
                  <a:srgbClr val="FF0000"/>
                </a:solidFill>
                <a:latin typeface="Times New Roman" panose="02020603050405020304" pitchFamily="18" charset="0"/>
                <a:sym typeface="Times New Roman" panose="02020603050405020304" pitchFamily="18" charset="0"/>
              </a:rPr>
            </a:fld>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4105" name="Title 10"/>
          <p:cNvSpPr txBox="1"/>
          <p:nvPr/>
        </p:nvSpPr>
        <p:spPr>
          <a:xfrm>
            <a:off x="0" y="1367790"/>
            <a:ext cx="11540490" cy="4953635"/>
          </a:xfrm>
          <a:prstGeom prst="rect">
            <a:avLst/>
          </a:prstGeom>
          <a:noFill/>
          <a:ln w="12700">
            <a:noFill/>
          </a:ln>
        </p:spPr>
        <p:txBody>
          <a:bodyPr wrap="square" lIns="45719" rIns="45719" anchor="b" anchorCtr="0">
            <a:noAutofit/>
          </a:bodyPr>
          <a:p>
            <a:pPr hangingPunct="0">
              <a:lnSpc>
                <a:spcPct val="90000"/>
              </a:lnSpc>
            </a:pPr>
            <a:endParaRPr lang="en-IN" altLang="en-US" sz="2000" b="1" dirty="0">
              <a:solidFill>
                <a:srgbClr val="C55A11"/>
              </a:solidFill>
              <a:ea typeface="Calibri Light" panose="020F0302020204030204" pitchFamily="34" charset="0"/>
              <a:cs typeface="Calibri" panose="020F0502020204030204" pitchFamily="34" charset="0"/>
              <a:sym typeface="Calibri Light" panose="020F0302020204030204" pitchFamily="34" charset="0"/>
            </a:endParaRPr>
          </a:p>
        </p:txBody>
      </p:sp>
      <p:pic>
        <p:nvPicPr>
          <p:cNvPr id="2" name="Picture 1" descr="INTRUSION6"/>
          <p:cNvPicPr>
            <a:picLocks noChangeAspect="1"/>
          </p:cNvPicPr>
          <p:nvPr/>
        </p:nvPicPr>
        <p:blipFill>
          <a:blip r:embed="rId2"/>
          <a:stretch>
            <a:fillRect/>
          </a:stretch>
        </p:blipFill>
        <p:spPr>
          <a:xfrm>
            <a:off x="0" y="1007110"/>
            <a:ext cx="12192000" cy="6827520"/>
          </a:xfrm>
          <a:prstGeom prst="rect">
            <a:avLst/>
          </a:prstGeom>
        </p:spPr>
      </p:pic>
      <p:sp>
        <p:nvSpPr>
          <p:cNvPr id="3" name="Text Box 2"/>
          <p:cNvSpPr txBox="1"/>
          <p:nvPr/>
        </p:nvSpPr>
        <p:spPr>
          <a:xfrm>
            <a:off x="802640" y="1863090"/>
            <a:ext cx="4681220" cy="8305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rPr>
              <a:t>INTRUSION</a:t>
            </a:r>
            <a:endPar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endParaRPr>
          </a:p>
        </p:txBody>
      </p:sp>
      <p:sp>
        <p:nvSpPr>
          <p:cNvPr id="4" name="Text Box 3"/>
          <p:cNvSpPr txBox="1"/>
          <p:nvPr/>
        </p:nvSpPr>
        <p:spPr>
          <a:xfrm>
            <a:off x="4484370" y="3804920"/>
            <a:ext cx="4636135" cy="8305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rPr>
              <a:t>DETECTION</a:t>
            </a:r>
            <a:endPar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endParaRPr>
          </a:p>
        </p:txBody>
      </p:sp>
      <p:sp>
        <p:nvSpPr>
          <p:cNvPr id="5" name="Text Box 4"/>
          <p:cNvSpPr txBox="1"/>
          <p:nvPr/>
        </p:nvSpPr>
        <p:spPr>
          <a:xfrm>
            <a:off x="8391525" y="5716905"/>
            <a:ext cx="3606800" cy="83058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vertOverflow="overflow" horzOverflow="overflow" vert="horz" wrap="square" lIns="0" tIns="0" rIns="0" bIns="0" numCol="1" spcCol="38100" rtlCol="0" anchor="t" forceAA="0">
            <a:spAutoFit/>
          </a:bodyPr>
          <a:p>
            <a:pPr marL="0" marR="0" indent="0" algn="l" defTabSz="914400" rtl="0" fontAlgn="auto" latinLnBrk="0" hangingPunct="0">
              <a:lnSpc>
                <a:spcPct val="100000"/>
              </a:lnSpc>
              <a:spcBef>
                <a:spcPts val="0"/>
              </a:spcBef>
              <a:spcAft>
                <a:spcPts val="0"/>
              </a:spcAft>
              <a:buClrTx/>
              <a:buSzTx/>
              <a:buFontTx/>
              <a:buNone/>
            </a:pPr>
            <a:r>
              <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rPr>
              <a:t>SYSTEM</a:t>
            </a:r>
            <a:endParaRPr kumimoji="0" lang="en-IN" altLang="en-US" sz="5400" b="1" i="0" u="none" strike="noStrike" cap="none" spc="0" normalizeH="0" baseline="0">
              <a:ln>
                <a:noFill/>
              </a:ln>
              <a:solidFill>
                <a:schemeClr val="bg1"/>
              </a:solidFill>
              <a:effectLst/>
              <a:uFillTx/>
              <a:latin typeface="Times New Roman" panose="02020603050405020304" pitchFamily="18" charset="0"/>
              <a:ea typeface="+mj-ea"/>
              <a:cs typeface="Times New Roman" panose="02020603050405020304" pitchFamily="18" charset="0"/>
              <a:sym typeface="Calibri" panose="020F0502020204030204"/>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sz="quarter" idx="1"/>
          </p:nvPr>
        </p:nvSpPr>
        <p:spPr>
          <a:xfrm>
            <a:off x="451485" y="1171575"/>
            <a:ext cx="11275060" cy="5169535"/>
          </a:xfrm>
        </p:spPr>
        <p:txBody>
          <a:bodyPr/>
          <a:p>
            <a:r>
              <a:rPr lang="en-IN" altLang="en-US" b="1">
                <a:latin typeface="Times New Roman" panose="02020603050405020304" pitchFamily="18" charset="0"/>
                <a:cs typeface="Times New Roman" panose="02020603050405020304" pitchFamily="18" charset="0"/>
              </a:rPr>
              <a:t>ABSTRACT</a:t>
            </a:r>
            <a:endParaRPr lang="en-IN" altLang="en-US" b="1">
              <a:latin typeface="Times New Roman" panose="02020603050405020304" pitchFamily="18" charset="0"/>
              <a:cs typeface="Times New Roman" panose="02020603050405020304" pitchFamily="18" charset="0"/>
            </a:endParaRPr>
          </a:p>
          <a:p>
            <a:endParaRPr lang="en-IN" altLang="en-US" b="1">
              <a:latin typeface="Times New Roman" panose="02020603050405020304" pitchFamily="18" charset="0"/>
              <a:cs typeface="Times New Roman" panose="02020603050405020304" pitchFamily="18" charset="0"/>
            </a:endParaRPr>
          </a:p>
          <a:p>
            <a:r>
              <a:rPr lang="en-US" altLang="en-US" sz="2000">
                <a:latin typeface="Times New Roman" panose="02020603050405020304" pitchFamily="18" charset="0"/>
                <a:cs typeface="Times New Roman" panose="02020603050405020304" pitchFamily="18" charset="0"/>
              </a:rPr>
              <a:t>An Intrusion Detection System (IDS) using machine learning is a cybersecurity mechanism designed to detect unauthorized access or malicious activities within a network. It leverages algorithms to analyze vast amounts of network data, identifying patterns indicative of threats, such as anomalous behavior or known attack signatures. Supervised learning models, like decision trees or support vector machines, detect known threats, while unsupervised techniques, such as clustering or anomaly detection, uncover unknown attacks. Advanced deep learning methods improve accuracy by handling complex patterns in real-time. Unlike traditional IDS, machine learning-based systems adapt to evolving threats by learning from new data. These systems reduce false positives, enhancing efficiency in identifying legitimate risks. However, challenges include the need for high-quality labeled data, computational overhead, and susceptibility to adversarial attacks. Machine learning-based IDS is pivotal for proactive and adaptive</a:t>
            </a:r>
            <a:r>
              <a:rPr lang="en-I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defense in modern cybersecurity frameworks.</a:t>
            </a:r>
            <a:r>
              <a:rPr lang="en-IN" altLang="en-US" sz="20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ML-based IDS processes features like network traffic, user behavior, and system logs to detect anomalies. Deep learning models, such as neural networks, enhance detection accuracy by handling complex and large datasets. It minimizes false positives and adapts to evolving threats, outperforming traditional methods</a:t>
            </a:r>
            <a:r>
              <a:rPr lang="en-IN" altLang="en-US" sz="2000">
                <a:latin typeface="Times New Roman" panose="02020603050405020304" pitchFamily="18" charset="0"/>
                <a:cs typeface="Times New Roman" panose="02020603050405020304" pitchFamily="18" charset="0"/>
              </a:rPr>
              <a:t>.</a:t>
            </a:r>
            <a:r>
              <a:rPr lang="en-US" altLang="en-US" sz="2000">
                <a:latin typeface="Times New Roman" panose="02020603050405020304" pitchFamily="18" charset="0"/>
                <a:cs typeface="Times New Roman" panose="02020603050405020304" pitchFamily="18" charset="0"/>
              </a:rPr>
              <a:t>Real-time intrusion detection ensures rapid response to threats, safeguarding critical assets. Overall, ML-based IDS is a vital component in modern cybersecurity frameworks.</a:t>
            </a:r>
            <a:endParaRPr lang="en-US" altLang="en-US" sz="2000">
              <a:latin typeface="Times New Roman" panose="02020603050405020304" pitchFamily="18" charset="0"/>
              <a:cs typeface="Times New Roman" panose="02020603050405020304" pitchFamily="18" charset="0"/>
            </a:endParaRPr>
          </a:p>
        </p:txBody>
      </p:sp>
      <p:pic>
        <p:nvPicPr>
          <p:cNvPr id="4099" name="Picture 5" descr="Picture 5"/>
          <p:cNvPicPr>
            <a:picLocks noChangeAspect="1"/>
          </p:cNvPicPr>
          <p:nvPr/>
        </p:nvPicPr>
        <p:blipFill>
          <a:blip r:embed="rId1"/>
          <a:stretch>
            <a:fillRect/>
          </a:stretch>
        </p:blipFill>
        <p:spPr>
          <a:xfrm>
            <a:off x="0" y="0"/>
            <a:ext cx="5800725" cy="1019175"/>
          </a:xfrm>
          <a:prstGeom prst="rect">
            <a:avLst/>
          </a:prstGeom>
          <a:noFill/>
          <a:ln w="12700">
            <a:noFill/>
          </a:ln>
        </p:spPr>
      </p:pic>
      <p:sp>
        <p:nvSpPr>
          <p:cNvPr id="4097" name="Rectangle 3"/>
          <p:cNvSpPr/>
          <p:nvPr/>
        </p:nvSpPr>
        <p:spPr>
          <a:xfrm>
            <a:off x="6096000" y="0"/>
            <a:ext cx="6096000" cy="900430"/>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b="1" dirty="0">
              <a:solidFill>
                <a:srgbClr val="F4B183"/>
              </a:solidFill>
              <a:latin typeface="Times New Roman" panose="02020603050405020304" pitchFamily="18" charset="0"/>
              <a:sym typeface="Times New Roman" panose="02020603050405020304" pitchFamily="18" charset="0"/>
            </a:endParaRPr>
          </a:p>
        </p:txBody>
      </p:sp>
      <p:sp>
        <p:nvSpPr>
          <p:cNvPr id="4100" name="TextBox 6"/>
          <p:cNvSpPr txBox="1"/>
          <p:nvPr/>
        </p:nvSpPr>
        <p:spPr>
          <a:xfrm>
            <a:off x="5516563" y="14288"/>
            <a:ext cx="6592887" cy="706755"/>
          </a:xfrm>
          <a:prstGeom prst="rect">
            <a:avLst/>
          </a:prstGeom>
          <a:noFill/>
          <a:ln w="12700">
            <a:noFill/>
          </a:ln>
        </p:spPr>
        <p:txBody>
          <a:bodyPr lIns="45719" rIns="45719" anchor="t" anchorCtr="0">
            <a:spAutoFit/>
          </a:bodyPr>
          <a:p>
            <a:pPr algn="ctr" hangingPunct="0">
              <a:buClrTx/>
              <a:buFontTx/>
            </a:pPr>
            <a:r>
              <a:rPr lang="en-US" altLang="zh-CN" sz="2000">
                <a:solidFill>
                  <a:srgbClr val="FFFFFF"/>
                </a:solidFill>
                <a:latin typeface="Times New Roman" panose="02020603050405020304" pitchFamily="18" charset="0"/>
                <a:sym typeface="Times New Roman" panose="02020603050405020304"/>
              </a:rPr>
              <a:t>DEPARTMENT OF CSE-AIML (CSM) – IV-II Sem</a:t>
            </a:r>
            <a:endParaRPr lang="en-US" altLang="zh-CN" sz="2000">
              <a:solidFill>
                <a:srgbClr val="FFFFFF"/>
              </a:solidFill>
              <a:latin typeface="Times New Roman" panose="02020603050405020304" pitchFamily="18" charset="0"/>
              <a:sym typeface="Times New Roman" panose="02020603050405020304"/>
            </a:endParaRPr>
          </a:p>
          <a:p>
            <a:pPr hangingPunct="0">
              <a:buClrTx/>
              <a:buFontTx/>
            </a:pPr>
            <a:r>
              <a:rPr lang="en-US" altLang="zh-CN" sz="2000">
                <a:solidFill>
                  <a:srgbClr val="FFFFFF"/>
                </a:solidFill>
                <a:latin typeface="Times New Roman" panose="02020603050405020304" pitchFamily="18" charset="0"/>
                <a:sym typeface="Times New Roman" panose="02020603050405020304"/>
              </a:rPr>
              <a:t>		     FINAL PROJECT</a:t>
            </a:r>
            <a:endParaRPr lang="en-US" altLang="zh-CN" sz="2000">
              <a:solidFill>
                <a:srgbClr val="FFFFFF"/>
              </a:solidFill>
              <a:latin typeface="Times New Roman" panose="02020603050405020304" pitchFamily="18" charset="0"/>
              <a:sym typeface="Times New Roman" panose="02020603050405020304"/>
            </a:endParaRPr>
          </a:p>
        </p:txBody>
      </p:sp>
      <p:sp>
        <p:nvSpPr>
          <p:cNvPr id="3074" name="Rectangle 4"/>
          <p:cNvSpPr/>
          <p:nvPr/>
        </p:nvSpPr>
        <p:spPr>
          <a:xfrm>
            <a:off x="36513" y="6492875"/>
            <a:ext cx="12155487" cy="365125"/>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dirty="0">
              <a:solidFill>
                <a:srgbClr val="FFFFFF"/>
              </a:solidFill>
              <a:latin typeface="Times New Roman" panose="02020603050405020304" pitchFamily="18" charset="0"/>
              <a:sym typeface="Times New Roman" panose="02020603050405020304" pitchFamily="18"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a:spLocks noGrp="1"/>
          </p:cNvSpPr>
          <p:nvPr>
            <p:ph type="body" sz="quarter" idx="1"/>
          </p:nvPr>
        </p:nvSpPr>
        <p:spPr>
          <a:xfrm>
            <a:off x="917575" y="1102995"/>
            <a:ext cx="9683115" cy="5567680"/>
          </a:xfrm>
        </p:spPr>
        <p:txBody>
          <a:bodyPr/>
          <a:p>
            <a:pPr algn="l"/>
            <a:r>
              <a:rPr lang="en-IN" altLang="en-US" b="1">
                <a:solidFill>
                  <a:schemeClr val="accent2"/>
                </a:solidFill>
                <a:latin typeface="Times New Roman" panose="02020603050405020304" pitchFamily="18" charset="0"/>
                <a:cs typeface="Times New Roman" panose="02020603050405020304" pitchFamily="18" charset="0"/>
              </a:rPr>
              <a:t>PROJECT FEATURES :</a:t>
            </a:r>
            <a:endParaRPr lang="en-IN" altLang="en-US" b="1">
              <a:solidFill>
                <a:schemeClr val="accent2"/>
              </a:solidFill>
              <a:latin typeface="Times New Roman" panose="02020603050405020304" pitchFamily="18" charset="0"/>
              <a:cs typeface="Times New Roman" panose="02020603050405020304" pitchFamily="18" charset="0"/>
            </a:endParaRPr>
          </a:p>
          <a:p>
            <a:pPr algn="l"/>
            <a:endParaRPr lang="en-IN" altLang="en-US" b="1">
              <a:solidFill>
                <a:schemeClr val="accent2"/>
              </a:solidFill>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altLang="en-US">
                <a:latin typeface="Times New Roman" panose="02020603050405020304" pitchFamily="18" charset="0"/>
                <a:cs typeface="Times New Roman" panose="02020603050405020304" pitchFamily="18" charset="0"/>
              </a:rPr>
              <a:t>Real-Time Threat Detection</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altLang="en-US">
                <a:latin typeface="Times New Roman" panose="02020603050405020304" pitchFamily="18" charset="0"/>
                <a:cs typeface="Times New Roman" panose="02020603050405020304" pitchFamily="18" charset="0"/>
              </a:rPr>
              <a:t>Anomaly Detection</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Attack Severity and Precautions</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altLang="en-US">
                <a:latin typeface="Times New Roman" panose="02020603050405020304" pitchFamily="18" charset="0"/>
                <a:cs typeface="Times New Roman" panose="02020603050405020304" pitchFamily="18" charset="0"/>
              </a:rPr>
              <a:t>Visualization Dashboard</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Chatbot </a:t>
            </a:r>
            <a:endParaRPr lang="en-IN"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altLang="en-US">
                <a:latin typeface="Times New Roman" panose="02020603050405020304" pitchFamily="18" charset="0"/>
                <a:cs typeface="Times New Roman" panose="02020603050405020304" pitchFamily="18" charset="0"/>
              </a:rPr>
              <a:t>Support for Multiple Attack Types</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Real-Time Packet Analysis</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altLang="en-US">
                <a:latin typeface="Times New Roman" panose="02020603050405020304" pitchFamily="18" charset="0"/>
                <a:cs typeface="Times New Roman" panose="02020603050405020304" pitchFamily="18" charset="0"/>
              </a:rPr>
              <a:t>User-Friendly Interface</a:t>
            </a: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User Authentication</a:t>
            </a:r>
            <a:endParaRPr lang="en-IN"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IN" altLang="en-US">
                <a:latin typeface="Times New Roman" panose="02020603050405020304" pitchFamily="18" charset="0"/>
                <a:cs typeface="Times New Roman" panose="02020603050405020304" pitchFamily="18" charset="0"/>
              </a:rPr>
              <a:t>Explainability</a:t>
            </a:r>
            <a:endParaRPr lang="en-US" altLang="en-US">
              <a:latin typeface="Times New Roman" panose="02020603050405020304" pitchFamily="18" charset="0"/>
              <a:cs typeface="Times New Roman" panose="02020603050405020304" pitchFamily="18" charset="0"/>
            </a:endParaRPr>
          </a:p>
          <a:p>
            <a:pPr algn="l">
              <a:buFont typeface="Wingdings" panose="05000000000000000000" charset="0"/>
            </a:pP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endParaRPr lang="en-US" altLang="en-US">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endParaRPr lang="en-US" altLang="en-US"/>
          </a:p>
          <a:p>
            <a:pPr algn="l"/>
            <a:r>
              <a:rPr lang="en-US" b="1">
                <a:solidFill>
                  <a:schemeClr val="accent2"/>
                </a:solidFill>
              </a:rPr>
              <a:t>OBJECTIVES</a:t>
            </a:r>
            <a:endParaRPr lang="en-US" b="1">
              <a:solidFill>
                <a:schemeClr val="accent2"/>
              </a:solidFill>
            </a:endParaRPr>
          </a:p>
          <a:p>
            <a:pPr algn="l"/>
            <a:r>
              <a:rPr lang="en-US" altLang="en-US" sz="1600" u="sng"/>
              <a:t>Limitations of Existing Systems:</a:t>
            </a:r>
            <a:endParaRPr lang="en-US" altLang="en-US" sz="1600" u="sng"/>
          </a:p>
          <a:p>
            <a:pPr algn="l"/>
            <a:r>
              <a:rPr lang="en-US" altLang="en-US" sz="1600"/>
              <a:t>Limited Personalization: Most systems provide generic recommendations without deeply understanding individual traits, preferences, or aspirations.</a:t>
            </a:r>
            <a:endParaRPr lang="en-US" altLang="en-US" sz="1600"/>
          </a:p>
          <a:p>
            <a:pPr algn="l"/>
            <a:r>
              <a:rPr lang="en-US" altLang="en-US" sz="1600"/>
              <a:t>Lack of Real-Time Insights: Systems often fail to provide up-to-date job market trends and demands.</a:t>
            </a:r>
            <a:endParaRPr lang="en-US" altLang="en-US" sz="1600"/>
          </a:p>
          <a:p>
            <a:pPr algn="l"/>
            <a:r>
              <a:rPr lang="en-US" altLang="en-US" sz="1600"/>
              <a:t>Static User Experience:Engagement is typically limited to static questionnaires and predefined workflows, which may not be engaging for diverse users.</a:t>
            </a:r>
            <a:endParaRPr lang="en-US" altLang="en-US" sz="1600"/>
          </a:p>
          <a:p>
            <a:pPr algn="l"/>
            <a:endParaRPr lang="en-US" altLang="en-US" sz="1600"/>
          </a:p>
          <a:p>
            <a:pPr algn="l"/>
            <a:r>
              <a:rPr lang="en-US" altLang="en-US" sz="1600" u="sng"/>
              <a:t>Improvements in the Proposed System:</a:t>
            </a:r>
            <a:endParaRPr lang="en-US" altLang="en-US" sz="1600" u="sng"/>
          </a:p>
          <a:p>
            <a:pPr algn="l"/>
            <a:r>
              <a:rPr lang="en-US" altLang="en-US" sz="1600"/>
              <a:t>Advanced Personalization: Use AI and ML models to offer highly personalized career recommendations by analyzing user profiles, interests, skills, and aspirations in depth.</a:t>
            </a:r>
            <a:endParaRPr lang="en-US" altLang="en-US" sz="1600"/>
          </a:p>
          <a:p>
            <a:pPr algn="l"/>
            <a:r>
              <a:rPr lang="en-US" altLang="en-US" sz="1600"/>
              <a:t>Real-Time Data Integration: Incorporate real-time labor market trends, job availability, and emerging industry demands into the recommendation process.</a:t>
            </a:r>
            <a:endParaRPr lang="en-US" altLang="en-US" sz="1600"/>
          </a:p>
          <a:p>
            <a:pPr algn="l"/>
            <a:r>
              <a:rPr lang="en-US" altLang="en-US" sz="1600"/>
              <a:t>I</a:t>
            </a:r>
            <a:r>
              <a:rPr lang="en-US" altLang="en-US" sz="1600"/>
              <a:t>nteractive AI Features: Provide conversational AI (chatbots) and virtual career counselors for a more interactive and engaging experience.</a:t>
            </a:r>
            <a:endParaRPr lang="en-US" altLang="en-US" sz="1600"/>
          </a:p>
          <a:p>
            <a:pPr algn="l"/>
            <a:r>
              <a:rPr lang="en-US" altLang="en-US" sz="1600"/>
              <a:t>Accessibility: Optimize the system for mobile and web platforms, ensuring access for remote and underserved communities.</a:t>
            </a:r>
            <a:endParaRPr lang="en-US" altLang="en-US" sz="1600"/>
          </a:p>
        </p:txBody>
      </p:sp>
      <p:pic>
        <p:nvPicPr>
          <p:cNvPr id="5123" name="Picture 5" descr="Picture 5"/>
          <p:cNvPicPr>
            <a:picLocks noChangeAspect="1"/>
          </p:cNvPicPr>
          <p:nvPr/>
        </p:nvPicPr>
        <p:blipFill>
          <a:blip r:embed="rId1"/>
          <a:stretch>
            <a:fillRect/>
          </a:stretch>
        </p:blipFill>
        <p:spPr>
          <a:xfrm>
            <a:off x="0" y="0"/>
            <a:ext cx="5800725" cy="1019175"/>
          </a:xfrm>
          <a:prstGeom prst="rect">
            <a:avLst/>
          </a:prstGeom>
          <a:noFill/>
          <a:ln w="12700">
            <a:noFill/>
          </a:ln>
        </p:spPr>
      </p:pic>
      <p:sp>
        <p:nvSpPr>
          <p:cNvPr id="5121" name="Rectangle 3"/>
          <p:cNvSpPr/>
          <p:nvPr/>
        </p:nvSpPr>
        <p:spPr>
          <a:xfrm>
            <a:off x="6096635" y="0"/>
            <a:ext cx="6095365" cy="1035050"/>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b="1" dirty="0">
              <a:solidFill>
                <a:srgbClr val="F4B183"/>
              </a:solidFill>
              <a:latin typeface="Times New Roman" panose="02020603050405020304" pitchFamily="18" charset="0"/>
              <a:sym typeface="Times New Roman" panose="02020603050405020304" pitchFamily="18" charset="0"/>
            </a:endParaRPr>
          </a:p>
        </p:txBody>
      </p:sp>
      <p:sp>
        <p:nvSpPr>
          <p:cNvPr id="5124" name="TextBox 6"/>
          <p:cNvSpPr txBox="1"/>
          <p:nvPr/>
        </p:nvSpPr>
        <p:spPr>
          <a:xfrm>
            <a:off x="5516563" y="14288"/>
            <a:ext cx="6592887" cy="706755"/>
          </a:xfrm>
          <a:prstGeom prst="rect">
            <a:avLst/>
          </a:prstGeom>
          <a:noFill/>
          <a:ln w="12700">
            <a:noFill/>
          </a:ln>
        </p:spPr>
        <p:txBody>
          <a:bodyPr lIns="45719" rIns="45719" anchor="t" anchorCtr="0">
            <a:spAutoFit/>
          </a:bodyPr>
          <a:p>
            <a:pPr algn="ctr" hangingPunct="0">
              <a:buClrTx/>
              <a:buFontTx/>
            </a:pPr>
            <a:r>
              <a:rPr lang="en-US" altLang="zh-CN" sz="2000">
                <a:solidFill>
                  <a:srgbClr val="FFFFFF"/>
                </a:solidFill>
                <a:latin typeface="Times New Roman" panose="02020603050405020304" pitchFamily="18" charset="0"/>
                <a:sym typeface="Times New Roman" panose="02020603050405020304"/>
              </a:rPr>
              <a:t>DEPARTMENT OF CSE-AIML (CSM) – IV-II Sem</a:t>
            </a:r>
            <a:endParaRPr lang="en-US" altLang="zh-CN" sz="2000">
              <a:solidFill>
                <a:srgbClr val="FFFFFF"/>
              </a:solidFill>
              <a:latin typeface="Times New Roman" panose="02020603050405020304" pitchFamily="18" charset="0"/>
              <a:sym typeface="Times New Roman" panose="02020603050405020304"/>
            </a:endParaRPr>
          </a:p>
          <a:p>
            <a:pPr hangingPunct="0">
              <a:buClrTx/>
              <a:buFontTx/>
            </a:pPr>
            <a:r>
              <a:rPr lang="en-US" altLang="zh-CN" sz="2000">
                <a:solidFill>
                  <a:srgbClr val="FFFFFF"/>
                </a:solidFill>
                <a:latin typeface="Times New Roman" panose="02020603050405020304" pitchFamily="18" charset="0"/>
                <a:sym typeface="Times New Roman" panose="02020603050405020304"/>
              </a:rPr>
              <a:t>	          FINAL PROJECT</a:t>
            </a:r>
            <a:endParaRPr lang="en-US" altLang="zh-CN" sz="2000">
              <a:solidFill>
                <a:srgbClr val="FFFFFF"/>
              </a:solidFill>
              <a:latin typeface="Times New Roman" panose="02020603050405020304" pitchFamily="18" charset="0"/>
              <a:sym typeface="Times New Roman" panose="02020603050405020304"/>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3"/>
          <p:cNvSpPr/>
          <p:nvPr/>
        </p:nvSpPr>
        <p:spPr>
          <a:xfrm>
            <a:off x="0" y="0"/>
            <a:ext cx="12192000" cy="1035050"/>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b="1" dirty="0">
              <a:solidFill>
                <a:srgbClr val="F4B183"/>
              </a:solidFill>
              <a:latin typeface="Times New Roman" panose="02020603050405020304" pitchFamily="18" charset="0"/>
              <a:sym typeface="Times New Roman" panose="02020603050405020304" pitchFamily="18" charset="0"/>
            </a:endParaRPr>
          </a:p>
        </p:txBody>
      </p:sp>
      <p:sp>
        <p:nvSpPr>
          <p:cNvPr id="5122" name="Rectangle 4"/>
          <p:cNvSpPr/>
          <p:nvPr/>
        </p:nvSpPr>
        <p:spPr>
          <a:xfrm>
            <a:off x="36513" y="6492875"/>
            <a:ext cx="12155487" cy="365125"/>
          </a:xfrm>
          <a:prstGeom prst="rect">
            <a:avLst/>
          </a:prstGeom>
          <a:solidFill>
            <a:srgbClr val="C55A11"/>
          </a:solidFill>
          <a:ln w="12700" cap="flat" cmpd="sng">
            <a:solidFill>
              <a:srgbClr val="42719B"/>
            </a:solidFill>
            <a:prstDash val="solid"/>
            <a:miter/>
            <a:headEnd type="none" w="med" len="med"/>
            <a:tailEnd type="none" w="med" len="med"/>
          </a:ln>
        </p:spPr>
        <p:txBody>
          <a:bodyPr lIns="0" tIns="0" rIns="0" bIns="0" anchor="ctr" anchorCtr="0"/>
          <a:p>
            <a:pPr algn="ctr" hangingPunct="0"/>
            <a:endParaRPr lang="en-US" altLang="en-US" dirty="0">
              <a:solidFill>
                <a:srgbClr val="FFFFFF"/>
              </a:solidFill>
              <a:latin typeface="Times New Roman" panose="02020603050405020304" pitchFamily="18" charset="0"/>
              <a:sym typeface="Times New Roman" panose="02020603050405020304" pitchFamily="18" charset="0"/>
            </a:endParaRPr>
          </a:p>
        </p:txBody>
      </p:sp>
      <p:pic>
        <p:nvPicPr>
          <p:cNvPr id="5123" name="Picture 5" descr="Picture 5"/>
          <p:cNvPicPr>
            <a:picLocks noChangeAspect="1"/>
          </p:cNvPicPr>
          <p:nvPr/>
        </p:nvPicPr>
        <p:blipFill>
          <a:blip r:embed="rId1"/>
          <a:stretch>
            <a:fillRect/>
          </a:stretch>
        </p:blipFill>
        <p:spPr>
          <a:xfrm>
            <a:off x="0" y="0"/>
            <a:ext cx="5800725" cy="1019175"/>
          </a:xfrm>
          <a:prstGeom prst="rect">
            <a:avLst/>
          </a:prstGeom>
          <a:noFill/>
          <a:ln w="12700">
            <a:noFill/>
          </a:ln>
        </p:spPr>
      </p:pic>
      <p:sp>
        <p:nvSpPr>
          <p:cNvPr id="5124" name="TextBox 6"/>
          <p:cNvSpPr txBox="1"/>
          <p:nvPr/>
        </p:nvSpPr>
        <p:spPr>
          <a:xfrm>
            <a:off x="5516563" y="14288"/>
            <a:ext cx="6592887" cy="706755"/>
          </a:xfrm>
          <a:prstGeom prst="rect">
            <a:avLst/>
          </a:prstGeom>
          <a:noFill/>
          <a:ln w="12700">
            <a:noFill/>
          </a:ln>
        </p:spPr>
        <p:txBody>
          <a:bodyPr lIns="45719" rIns="45719" anchor="t" anchorCtr="0">
            <a:spAutoFit/>
          </a:bodyPr>
          <a:p>
            <a:pPr algn="ctr" hangingPunct="0">
              <a:buClrTx/>
              <a:buFontTx/>
            </a:pPr>
            <a:r>
              <a:rPr lang="en-US" altLang="zh-CN" sz="2000">
                <a:solidFill>
                  <a:srgbClr val="FFFFFF"/>
                </a:solidFill>
                <a:latin typeface="Times New Roman" panose="02020603050405020304" pitchFamily="18" charset="0"/>
                <a:sym typeface="Times New Roman" panose="02020603050405020304"/>
              </a:rPr>
              <a:t>DEPARTMENT OF CSE-AIML (CSM) – IV-II Sem</a:t>
            </a:r>
            <a:endParaRPr lang="en-US" altLang="zh-CN" sz="2000">
              <a:solidFill>
                <a:srgbClr val="FFFFFF"/>
              </a:solidFill>
              <a:latin typeface="Times New Roman" panose="02020603050405020304" pitchFamily="18" charset="0"/>
              <a:sym typeface="Times New Roman" panose="02020603050405020304"/>
            </a:endParaRPr>
          </a:p>
          <a:p>
            <a:pPr hangingPunct="0">
              <a:buClrTx/>
              <a:buFontTx/>
            </a:pPr>
            <a:r>
              <a:rPr lang="en-US" altLang="zh-CN" sz="2000">
                <a:solidFill>
                  <a:srgbClr val="FFFFFF"/>
                </a:solidFill>
                <a:latin typeface="Times New Roman" panose="02020603050405020304" pitchFamily="18" charset="0"/>
                <a:sym typeface="Times New Roman" panose="02020603050405020304"/>
              </a:rPr>
              <a:t>	          FINAL PROJECT</a:t>
            </a:r>
            <a:endParaRPr lang="en-US" altLang="zh-CN" sz="2000">
              <a:solidFill>
                <a:srgbClr val="FFFFFF"/>
              </a:solidFill>
              <a:latin typeface="Times New Roman" panose="02020603050405020304" pitchFamily="18" charset="0"/>
              <a:sym typeface="Times New Roman" panose="02020603050405020304"/>
            </a:endParaRPr>
          </a:p>
        </p:txBody>
      </p:sp>
      <p:sp>
        <p:nvSpPr>
          <p:cNvPr id="5125" name="Date Placeholder 7"/>
          <p:cNvSpPr txBox="1"/>
          <p:nvPr/>
        </p:nvSpPr>
        <p:spPr>
          <a:xfrm>
            <a:off x="46038" y="6532563"/>
            <a:ext cx="2651125" cy="285750"/>
          </a:xfrm>
          <a:prstGeom prst="rect">
            <a:avLst/>
          </a:prstGeom>
          <a:noFill/>
          <a:ln w="12700">
            <a:noFill/>
          </a:ln>
        </p:spPr>
        <p:txBody>
          <a:bodyPr lIns="45719" rIns="45719" anchor="ctr" anchorCtr="0">
            <a:spAutoFit/>
          </a:bodyPr>
          <a:p>
            <a:pPr hangingPunct="0"/>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5126" name="Slide Number Placeholder 8"/>
          <p:cNvSpPr>
            <a:spLocks noGrp="1"/>
          </p:cNvSpPr>
          <p:nvPr>
            <p:ph type="sldNum" sz="quarter" idx="10"/>
          </p:nvPr>
        </p:nvSpPr>
        <p:spPr>
          <a:xfrm>
            <a:off x="11998325" y="6532563"/>
            <a:ext cx="193675" cy="285750"/>
          </a:xfrm>
          <a:ln w="12700"/>
        </p:spPr>
        <p:txBody>
          <a:bodyPr wrap="none" lIns="45719" tIns="45720" rIns="45719" bIns="45720" anchor="ctr" anchorCtr="0">
            <a:spAutoFit/>
          </a:bodyPr>
          <a:lstStyle>
            <a:lvl1pPr marL="0" lvl="0" indent="0" algn="l" defTabSz="914400" rtl="0" eaLnBrk="1" fontAlgn="base" latinLnBrk="0" hangingPunct="1">
              <a:lnSpc>
                <a:spcPct val="100000"/>
              </a:lnSpc>
              <a:spcBef>
                <a:spcPct val="0"/>
              </a:spcBef>
              <a:spcAft>
                <a:spcPct val="0"/>
              </a:spcAft>
              <a:buNone/>
              <a:defRPr sz="1800" b="0" i="0" u="none" kern="1200" baseline="0">
                <a:solidFill>
                  <a:srgbClr val="000000"/>
                </a:solidFill>
                <a:latin typeface="Calibri" panose="020F0502020204030204" pitchFamily="34" charset="0"/>
                <a:ea typeface="+mn-ea"/>
                <a:sym typeface="Calibri" panose="020F0502020204030204" pitchFamily="34" charset="0"/>
              </a:defRPr>
            </a:lvl1pPr>
            <a:lvl2pPr marL="457200" lvl="1"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2pPr>
            <a:lvl3pPr marL="914400" lvl="2"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3pPr>
            <a:lvl4pPr marL="1371600" lvl="3"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4pPr>
            <a:lvl5pPr marL="1828800" lvl="4" indent="0" algn="l" defTabSz="914400" rtl="0" eaLnBrk="1" fontAlgn="base" latinLnBrk="0" hangingPunct="1">
              <a:lnSpc>
                <a:spcPct val="100000"/>
              </a:lnSpc>
              <a:spcBef>
                <a:spcPct val="0"/>
              </a:spcBef>
              <a:spcAft>
                <a:spcPct val="0"/>
              </a:spcAft>
              <a:buNone/>
              <a:defRPr b="0" i="0" u="none" kern="1200" baseline="0">
                <a:solidFill>
                  <a:srgbClr val="000000"/>
                </a:solidFill>
                <a:latin typeface="Calibri" panose="020F0502020204030204" pitchFamily="34" charset="0"/>
                <a:ea typeface="+mn-ea"/>
                <a:cs typeface="+mn-cs"/>
                <a:sym typeface="Calibri" panose="020F0502020204030204" pitchFamily="34" charset="0"/>
              </a:defRPr>
            </a:lvl5pPr>
          </a:lstStyle>
          <a:p>
            <a:pPr lvl="0" algn="r" hangingPunct="0"/>
            <a:fld id="{9A0DB2DC-4C9A-4742-B13C-FB6460FD3503}" type="slidenum">
              <a:rPr lang="en-US" altLang="en-US" sz="1400" dirty="0">
                <a:solidFill>
                  <a:srgbClr val="FF0000"/>
                </a:solidFill>
                <a:latin typeface="Times New Roman" panose="02020603050405020304" pitchFamily="18" charset="0"/>
                <a:sym typeface="Times New Roman" panose="02020603050405020304" pitchFamily="18" charset="0"/>
              </a:rPr>
            </a:fld>
            <a:endParaRPr lang="en-US" altLang="en-US" sz="1400" dirty="0">
              <a:solidFill>
                <a:srgbClr val="FF0000"/>
              </a:solidFill>
              <a:latin typeface="Times New Roman" panose="02020603050405020304" pitchFamily="18" charset="0"/>
              <a:sym typeface="Times New Roman" panose="02020603050405020304" pitchFamily="18" charset="0"/>
            </a:endParaRPr>
          </a:p>
        </p:txBody>
      </p:sp>
      <p:sp>
        <p:nvSpPr>
          <p:cNvPr id="125" name="Title 10"/>
          <p:cNvSpPr txBox="1"/>
          <p:nvPr/>
        </p:nvSpPr>
        <p:spPr>
          <a:xfrm>
            <a:off x="298450" y="1584325"/>
            <a:ext cx="5400675" cy="4627563"/>
          </a:xfrm>
          <a:prstGeom prst="rect">
            <a:avLst/>
          </a:prstGeom>
          <a:ln w="12700">
            <a:miter lim="400000"/>
          </a:ln>
        </p:spPr>
        <p:txBody>
          <a:bodyPr lIns="45719" rIns="45719" anchor="b">
            <a:normAutofit fontScale="25000"/>
          </a:bodyPr>
          <a:lstStyle>
            <a:lvl1pPr defTabSz="530225">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530225">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530225">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530225">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530225">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53022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53022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53022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530225"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0" marR="0" lvl="0" indent="0" algn="l" defTabSz="530225" rtl="0" eaLnBrk="1" fontAlgn="base" latinLnBrk="0" hangingPunct="0">
              <a:lnSpc>
                <a:spcPct val="72000"/>
              </a:lnSpc>
              <a:spcBef>
                <a:spcPct val="0"/>
              </a:spcBef>
              <a:spcAft>
                <a:spcPct val="0"/>
              </a:spcAft>
              <a:buClrTx/>
              <a:buSzTx/>
              <a:buFontTx/>
              <a:buNone/>
              <a:defRPr/>
            </a:pPr>
            <a:r>
              <a:rPr kumimoji="0" lang="en-US" altLang="en-US" sz="9600" b="1" i="0" u="none" strike="noStrike" kern="1200" cap="none" spc="0" normalizeH="0" baseline="0" noProof="0" dirty="0">
                <a:ln>
                  <a:noFill/>
                </a:ln>
                <a:solidFill>
                  <a:srgbClr val="C55A11"/>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Project Tools Required:</a:t>
            </a:r>
            <a:endParaRPr kumimoji="0" lang="en-US" altLang="en-US" sz="9600" b="1" i="0" u="none" strike="noStrike" kern="1200" cap="none" spc="0" normalizeH="0" baseline="0" noProof="0" dirty="0">
              <a:ln>
                <a:noFill/>
              </a:ln>
              <a:solidFill>
                <a:srgbClr val="C55A11"/>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7275" b="1" i="0" u="none" strike="noStrike" kern="1200" cap="none" spc="0" normalizeH="0" baseline="0" noProof="0" dirty="0">
              <a:ln>
                <a:noFill/>
              </a:ln>
              <a:solidFill>
                <a:srgbClr val="C55A11"/>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7275" b="0" i="0" u="none" strike="noStrike" kern="1200" cap="none" spc="0" normalizeH="0" baseline="0" noProof="0" dirty="0">
              <a:ln>
                <a:noFill/>
              </a:ln>
              <a:solidFill>
                <a:srgbClr val="C55A11"/>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Design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Figma</a:t>
            </a: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Frontend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HTML,CSS,JavaScript,BootStrap</a:t>
            </a: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Backend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Django</a:t>
            </a: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Business Logics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Machine Learning</a:t>
            </a: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Development Environment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VSCode , Jupyter</a:t>
            </a:r>
            <a:endPar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r>
              <a:rPr kumimoji="0" lang="en-IN" altLang="en-US" sz="72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Hardware Specifications : </a:t>
            </a:r>
            <a:r>
              <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rPr>
              <a:t>Minimal capacities for execcution of the model</a:t>
            </a:r>
            <a:endParaRPr kumimoji="0" lang="en-IN" altLang="en-US" sz="7275"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285750" marR="0" lvl="0" indent="-285750" algn="l" defTabSz="530225" rtl="0" eaLnBrk="1" fontAlgn="base" latinLnBrk="0" hangingPunct="0">
              <a:lnSpc>
                <a:spcPct val="72000"/>
              </a:lnSpc>
              <a:spcBef>
                <a:spcPct val="0"/>
              </a:spcBef>
              <a:spcAft>
                <a:spcPct val="0"/>
              </a:spcAft>
              <a:buClrTx/>
              <a:buSzTx/>
              <a:buFont typeface="Arial" panose="020B0604020202020204" pitchFamily="34" charset="0"/>
              <a:buChar char="•"/>
              <a:defRPr/>
            </a:pPr>
            <a:endParaRPr kumimoji="0" lang="en-IN" altLang="en-US" sz="41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IN" altLang="en-US" sz="4175" b="1" i="0" u="none"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IN" altLang="en-US" sz="2065" b="1" i="0" u="none" strike="noStrike" kern="1200" cap="none" spc="0" normalizeH="0" baseline="0" noProof="0" dirty="0">
              <a:ln>
                <a:noFill/>
              </a:ln>
              <a:solidFill>
                <a:srgbClr val="262626"/>
              </a:solidFill>
              <a:effectLst/>
              <a:uLnTx/>
              <a:uFillTx/>
              <a:ea typeface="+mn-ea"/>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065" b="0" i="0" u="none" strike="noStrike" kern="1200" cap="none" spc="0" normalizeH="0" baseline="0" noProof="0" dirty="0">
              <a:ln>
                <a:noFill/>
              </a:ln>
              <a:solidFill>
                <a:srgbClr val="262626"/>
              </a:solidFill>
              <a:effectLst/>
              <a:uLnTx/>
              <a:uFillTx/>
              <a:ea typeface="+mn-ea"/>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065" b="1" i="0" u="none" strike="noStrike" kern="1200" cap="none" spc="0" normalizeH="0" baseline="0" noProof="0" dirty="0">
              <a:ln>
                <a:noFill/>
              </a:ln>
              <a:solidFill>
                <a:srgbClr val="262626"/>
              </a:solidFill>
              <a:effectLst/>
              <a:uLnTx/>
              <a:uFillTx/>
              <a:ea typeface="+mn-ea"/>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065" b="0" i="0" u="none" strike="noStrike" kern="1200" cap="none" spc="0" normalizeH="0" baseline="0" noProof="0" dirty="0">
              <a:ln>
                <a:noFill/>
              </a:ln>
              <a:solidFill>
                <a:srgbClr val="C55A11"/>
              </a:solidFill>
              <a:effectLst/>
              <a:uLnTx/>
              <a:uFillTx/>
              <a:ea typeface="+mn-ea"/>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sng" strike="noStrike" kern="1200" cap="none" spc="0" normalizeH="0" baseline="0" noProof="0" dirty="0">
              <a:ln>
                <a:noFill/>
              </a:ln>
              <a:solidFill>
                <a:srgbClr val="262626"/>
              </a:solidFill>
              <a:effectLst/>
              <a:uLnTx/>
              <a:uFillTx/>
              <a:latin typeface="Times New Roman" panose="02020603050405020304" pitchFamily="18" charset="0"/>
              <a:ea typeface="+mn-ea"/>
              <a:cs typeface="Times New Roman" panose="02020603050405020304" pitchFamily="18" charset="0"/>
              <a:sym typeface="Times New Roman" panose="02020603050405020304" pitchFamily="18"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endParaRPr kumimoji="0" lang="en-US" altLang="en-US" sz="28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a:p>
            <a:pPr marL="0" marR="0" lvl="0" indent="0" algn="l" defTabSz="530225" rtl="0" eaLnBrk="1" fontAlgn="base" latinLnBrk="0" hangingPunct="0">
              <a:lnSpc>
                <a:spcPct val="72000"/>
              </a:lnSpc>
              <a:spcBef>
                <a:spcPct val="0"/>
              </a:spcBef>
              <a:spcAft>
                <a:spcPct val="0"/>
              </a:spcAft>
              <a:buClrTx/>
              <a:buSzTx/>
              <a:buFontTx/>
              <a:buNone/>
              <a:defRPr/>
            </a:pPr>
            <a:br>
              <a:rPr kumimoji="0" lang="en-US" altLang="en-US" sz="13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rPr>
            </a:br>
            <a:br>
              <a:rPr kumimoji="0" lang="en-US" altLang="en-US" sz="13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rPr>
            </a:br>
            <a:endParaRPr kumimoji="0" lang="en-US" altLang="en-US" sz="1300" b="0" i="0" u="none" strike="noStrike" kern="1200" cap="none" spc="0" normalizeH="0" baseline="0" noProof="0" dirty="0">
              <a:ln>
                <a:noFill/>
              </a:ln>
              <a:solidFill>
                <a:srgbClr val="C55A11"/>
              </a:solidFill>
              <a:effectLst/>
              <a:uLnTx/>
              <a:uFillTx/>
              <a:latin typeface="Calibri Light" panose="020F0302020204030204" pitchFamily="34" charset="0"/>
              <a:ea typeface="+mn-ea"/>
              <a:cs typeface="Calibri Light" panose="020F0302020204030204" pitchFamily="34" charset="0"/>
              <a:sym typeface="Calibri Light" panose="020F0302020204030204" pitchFamily="34" charset="0"/>
            </a:endParaRPr>
          </a:p>
        </p:txBody>
      </p:sp>
      <p:sp>
        <p:nvSpPr>
          <p:cNvPr id="5129" name="Title 10"/>
          <p:cNvSpPr txBox="1"/>
          <p:nvPr/>
        </p:nvSpPr>
        <p:spPr>
          <a:xfrm>
            <a:off x="6096000" y="3147695"/>
            <a:ext cx="5695950" cy="2369820"/>
          </a:xfrm>
          <a:prstGeom prst="rect">
            <a:avLst/>
          </a:prstGeom>
          <a:noFill/>
          <a:ln w="12700">
            <a:noFill/>
          </a:ln>
        </p:spPr>
        <p:txBody>
          <a:bodyPr lIns="45719" rIns="45719" anchor="b" anchorCtr="0"/>
          <a:p>
            <a:pPr hangingPunct="0">
              <a:lnSpc>
                <a:spcPct val="90000"/>
              </a:lnSpc>
            </a:pPr>
            <a:r>
              <a:rPr lang="en-US" altLang="en-US" sz="16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Operating System:</a:t>
            </a:r>
            <a:r>
              <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 Windows 10x or Higher Versions</a:t>
            </a: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r>
              <a:rPr lang="en-US" altLang="en-US" sz="16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RAM:</a:t>
            </a:r>
            <a:r>
              <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 Minimum 4 GB</a:t>
            </a: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r>
              <a:rPr lang="en-US" altLang="en-US" sz="16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HDD (Storage): </a:t>
            </a:r>
            <a:r>
              <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Minimum 1 TB</a:t>
            </a: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r>
              <a:rPr lang="en-US" altLang="en-US" sz="16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Graphics Card:</a:t>
            </a:r>
            <a:r>
              <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 Minimum 1 GB</a:t>
            </a: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a:p>
            <a:pPr hangingPunct="0">
              <a:lnSpc>
                <a:spcPct val="90000"/>
              </a:lnSpc>
            </a:pPr>
            <a:r>
              <a:rPr lang="en-US" altLang="en-US" sz="1600" b="1"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Network Bandwidth:</a:t>
            </a:r>
            <a:r>
              <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rPr>
              <a:t> 512 kbps (required for cloud computing or AWS-based deployment)</a:t>
            </a:r>
            <a:endParaRPr lang="en-US" altLang="en-US" sz="1600" dirty="0">
              <a:solidFill>
                <a:schemeClr val="tx1"/>
              </a:solidFill>
              <a:latin typeface="Times New Roman" panose="02020603050405020304" pitchFamily="18" charset="0"/>
              <a:ea typeface="Calibri Light" panose="020F0302020204030204" pitchFamily="34" charset="0"/>
              <a:cs typeface="Times New Roman" panose="02020603050405020304" pitchFamily="18" charset="0"/>
              <a:sym typeface="Calibri Light" panose="020F0302020204030204" pitchFamily="34" charset="0"/>
            </a:endParaRP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Times New Roman"/>
        <a:ea typeface="Times New Roman"/>
        <a:cs typeface="Times New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Calibri"/>
        <a:ea typeface="Calibri"/>
        <a:cs typeface="Calibri"/>
      </a:majorFont>
      <a:minorFont>
        <a:latin typeface="Times New Roman"/>
        <a:ea typeface="Times New Roman"/>
        <a:cs typeface="Times New Roman"/>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3978</Words>
  <Application>WPS Presentation</Application>
  <PresentationFormat>Widescreen</PresentationFormat>
  <Paragraphs>120</Paragraphs>
  <Slides>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vt:i4>
      </vt:variant>
    </vt:vector>
  </HeadingPairs>
  <TitlesOfParts>
    <vt:vector size="19" baseType="lpstr">
      <vt:lpstr>Arial</vt:lpstr>
      <vt:lpstr>SimSun</vt:lpstr>
      <vt:lpstr>Wingdings</vt:lpstr>
      <vt:lpstr>Calibri</vt:lpstr>
      <vt:lpstr>Calibri</vt:lpstr>
      <vt:lpstr>Calibri Light</vt:lpstr>
      <vt:lpstr>Calibri Light</vt:lpstr>
      <vt:lpstr>Arial</vt:lpstr>
      <vt:lpstr>Times New Roman</vt:lpstr>
      <vt:lpstr>Times New Roman</vt:lpstr>
      <vt:lpstr>Wingdings</vt:lpstr>
      <vt:lpstr>Microsoft YaHei</vt:lpstr>
      <vt:lpstr>Arial Unicode MS</vt:lpstr>
      <vt:lpstr>Office Theme</vt:lpstr>
      <vt:lpstr>                                                                            Project Title :      INTRUSION DETECTION SYSTEM   </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 Automated notes maker from audio recordings</dc:title>
  <dc:creator>lenovo1</dc:creator>
  <cp:lastModifiedBy>Tejaswini Adusumalli</cp:lastModifiedBy>
  <cp:revision>23</cp:revision>
  <dcterms:created xsi:type="dcterms:W3CDTF">2024-10-07T06:07:00Z</dcterms:created>
  <dcterms:modified xsi:type="dcterms:W3CDTF">2025-01-21T02:42:42Z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87D37F86FD24488B958B811CEFDBD16D_12</vt:lpwstr>
  </property>
  <property fmtid="{D5CDD505-2E9C-101B-9397-08002B2CF9AE}" pid="3" name="KSOProductBuildVer">
    <vt:lpwstr>1033-12.2.0.19805</vt:lpwstr>
  </property>
</Properties>
</file>