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Service, Notification, Broadcast &amp; Settings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300345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C4AA-0696-42B7-BFBA-88BF681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57EE-D58B-47E0-9CC6-D83D05B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401431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EDE4-7BA9-4843-B5A2-2D80387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WeatherService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B7D2-3AB5-4338-8D2E-F7E8238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1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WeatherService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extends</a:t>
            </a:r>
            <a:r>
              <a:rPr lang="en-US" sz="2200" dirty="0"/>
              <a:t> Service {</a:t>
            </a:r>
          </a:p>
          <a:p>
            <a:pPr marL="380991" lvl="1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    @Override</a:t>
            </a:r>
          </a:p>
          <a:p>
            <a:pPr marL="380991" lvl="1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 err="1"/>
              <a:t>IBinder</a:t>
            </a:r>
            <a:r>
              <a:rPr lang="en-US" sz="2200" dirty="0"/>
              <a:t> </a:t>
            </a:r>
            <a:r>
              <a:rPr lang="en-US" sz="2200" dirty="0" err="1"/>
              <a:t>onBind</a:t>
            </a:r>
            <a:r>
              <a:rPr lang="en-US" sz="2200" dirty="0"/>
              <a:t>(Intent intent) {</a:t>
            </a:r>
          </a:p>
          <a:p>
            <a:pPr marL="380991" lvl="1" indent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0070C0"/>
                </a:solidFill>
              </a:rPr>
              <a:t>return null</a:t>
            </a:r>
            <a:r>
              <a:rPr lang="en-US" sz="2200" dirty="0"/>
              <a:t>;</a:t>
            </a:r>
          </a:p>
          <a:p>
            <a:pPr marL="380991" lvl="1" indent="0">
              <a:buNone/>
            </a:pPr>
            <a:r>
              <a:rPr lang="en-US" sz="2200" dirty="0"/>
              <a:t>    }</a:t>
            </a:r>
          </a:p>
          <a:p>
            <a:pPr marL="380991" lvl="1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74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C6BC-8CF2-4ED9-AAD5-B66E8A6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to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BCC4-DA59-4E39-8604-419C79E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&lt;manifest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xmlns:android</a:t>
            </a:r>
            <a:r>
              <a:rPr lang="en-US" dirty="0">
                <a:solidFill>
                  <a:srgbClr val="7030A0"/>
                </a:solidFill>
              </a:rPr>
              <a:t>="http://schemas.android.com/</a:t>
            </a:r>
            <a:r>
              <a:rPr lang="en-US" dirty="0" err="1">
                <a:solidFill>
                  <a:srgbClr val="7030A0"/>
                </a:solidFill>
              </a:rPr>
              <a:t>apk</a:t>
            </a:r>
            <a:r>
              <a:rPr lang="en-US" dirty="0">
                <a:solidFill>
                  <a:srgbClr val="7030A0"/>
                </a:solidFill>
              </a:rPr>
              <a:t>/res/android"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com.bkbatchelor.blueskies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&lt;application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android:allowBackup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android:roundIcon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ic_launcher_round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android:supportsRtl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&lt;activity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MainActivity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&lt;intent-filter&gt;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0070C0"/>
                </a:solidFill>
              </a:rPr>
              <a:t> &lt;action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android.intent.action.MAIN</a:t>
            </a:r>
            <a:r>
              <a:rPr lang="en-US" dirty="0">
                <a:solidFill>
                  <a:srgbClr val="7030A0"/>
                </a:solidFill>
              </a:rPr>
              <a:t>"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&lt;category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&lt;/intent-filter&gt;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android.intent.category.LAUNCHER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&lt;/activity&gt;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 &lt;service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WeatherService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&lt;/application&gt;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&lt;/manifest&gt;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C9BD402-F6F2-4A1F-8930-55022137CFE9}"/>
              </a:ext>
            </a:extLst>
          </p:cNvPr>
          <p:cNvSpPr/>
          <p:nvPr/>
        </p:nvSpPr>
        <p:spPr>
          <a:xfrm>
            <a:off x="3129094" y="5318620"/>
            <a:ext cx="1065401" cy="218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33D9-A64D-43EF-AE74-8A48B19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3B36-8A9E-461B-A8C1-3DAD6B0B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 err="1"/>
              <a:t>WeatherService</a:t>
            </a:r>
            <a:r>
              <a:rPr lang="en-US" dirty="0"/>
              <a:t> extends Service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Thread </a:t>
            </a:r>
            <a:r>
              <a:rPr lang="en-US" dirty="0" err="1"/>
              <a:t>weatherThread</a:t>
            </a:r>
            <a:r>
              <a:rPr lang="en-US" dirty="0"/>
              <a:t>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weatherThread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Thread(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//Communicate with </a:t>
            </a:r>
            <a:r>
              <a:rPr lang="en-US" dirty="0" err="1">
                <a:solidFill>
                  <a:srgbClr val="00B050"/>
                </a:solidFill>
              </a:rPr>
              <a:t>OpenWeather</a:t>
            </a:r>
            <a:r>
              <a:rPr lang="en-US" dirty="0">
                <a:solidFill>
                  <a:srgbClr val="00B050"/>
                </a:solidFill>
              </a:rPr>
              <a:t> API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51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0CAC-A7F6-4019-94CF-426A5A3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0233-B831-4B41-AA7E-4960506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WeatherService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extends</a:t>
            </a:r>
            <a:r>
              <a:rPr lang="en-US" sz="2000" dirty="0"/>
              <a:t> Service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flags,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66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8C08-67AA-4FAF-A010-882193F6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C752-EACE-44DE-846C-E863C483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03A8-D08A-40C4-9D66-12F2C301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5206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7D90-8F6E-410E-B140-E7EF582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E826-053F-4E30-BCC2-D1A5F70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client-server interface that allows components to interact with the service</a:t>
            </a:r>
          </a:p>
          <a:p>
            <a:r>
              <a:rPr lang="en-US" sz="3600" dirty="0"/>
              <a:t>Runs only as long as another application component is bound to it.</a:t>
            </a:r>
          </a:p>
        </p:txBody>
      </p:sp>
    </p:spTree>
    <p:extLst>
      <p:ext uri="{BB962C8B-B14F-4D97-AF65-F5344CB8AC3E}">
        <p14:creationId xmlns:p14="http://schemas.microsoft.com/office/powerpoint/2010/main" val="10804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6D41-FD34-48A1-99E7-E66A69FE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508C-0569-4909-BCA7-53FA1A5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service is started with the call to </a:t>
            </a:r>
            <a:r>
              <a:rPr lang="en-US" sz="3600" i="1" dirty="0" err="1"/>
              <a:t>startService</a:t>
            </a:r>
            <a:r>
              <a:rPr lang="en-US" sz="3600" i="1" dirty="0"/>
              <a:t>()</a:t>
            </a:r>
            <a:r>
              <a:rPr lang="en-US" sz="3600" dirty="0"/>
              <a:t> will usually </a:t>
            </a:r>
          </a:p>
          <a:p>
            <a:r>
              <a:rPr lang="en-US" sz="3600" dirty="0"/>
              <a:t>Runs a single operation (i.e. download file) in the background indefinitely even if the calling activity is destroyed. </a:t>
            </a:r>
          </a:p>
          <a:p>
            <a:r>
              <a:rPr lang="en-US" sz="3600" dirty="0"/>
              <a:t>Started service will not return the result to the caller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9FF-35FA-4524-8518-556DF2C8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Foreground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D111-70F8-4E42-977B-F57EE75E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Foreground service is not a candidate to be kill on low memory. </a:t>
            </a:r>
          </a:p>
          <a:p>
            <a:r>
              <a:rPr lang="en-US" sz="3600" dirty="0"/>
              <a:t>Foreground service requires a notification </a:t>
            </a:r>
          </a:p>
          <a:p>
            <a:r>
              <a:rPr lang="en-US" sz="3600" dirty="0"/>
              <a:t>To invoke a foreground service call </a:t>
            </a:r>
            <a:r>
              <a:rPr lang="en-US" sz="3600" i="1" dirty="0" err="1"/>
              <a:t>startForeground</a:t>
            </a:r>
            <a:r>
              <a:rPr lang="en-US" sz="3600" i="1" dirty="0"/>
              <a:t>()</a:t>
            </a: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16484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E683-F26E-4E30-B478-70247A7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704B-94B0-4A63-8837-BF588A08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thread to perform work, because Services run the UI thread.</a:t>
            </a:r>
          </a:p>
          <a:p>
            <a:pPr marL="3047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onStartCommand</a:t>
            </a:r>
            <a:r>
              <a:rPr lang="en-US" b="1" dirty="0"/>
              <a:t> </a:t>
            </a:r>
            <a:r>
              <a:rPr lang="en-US" dirty="0"/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257249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D79-53B3-4C5B-8E6C-8302C24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onStartCommand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20EF-BEBD-4D3E-A2ED-205D60B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foreground service </a:t>
            </a:r>
          </a:p>
          <a:p>
            <a:r>
              <a:rPr lang="en-US" dirty="0"/>
              <a:t>Start thread</a:t>
            </a:r>
          </a:p>
          <a:p>
            <a:r>
              <a:rPr lang="en-US" dirty="0"/>
              <a:t>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526301509"/>
      </p:ext>
    </p:extLst>
  </p:cSld>
  <p:clrMapOvr>
    <a:masterClrMapping/>
  </p:clrMapOvr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5233</TotalTime>
  <Words>484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FS Powerpoint Template with Line 16 9</vt:lpstr>
      <vt:lpstr>Android Development</vt:lpstr>
      <vt:lpstr>PowerPoint Presentation</vt:lpstr>
      <vt:lpstr>Bound Service</vt:lpstr>
      <vt:lpstr>Started Service</vt:lpstr>
      <vt:lpstr>Foreground Service</vt:lpstr>
      <vt:lpstr>Service Lifecycle</vt:lpstr>
      <vt:lpstr>Inside onCreate()</vt:lpstr>
      <vt:lpstr>Service Lifecycle</vt:lpstr>
      <vt:lpstr>Inside onStartCommand()</vt:lpstr>
      <vt:lpstr>Service Lifecycle</vt:lpstr>
      <vt:lpstr>Inside onDestroy()</vt:lpstr>
      <vt:lpstr>Creating WeatherService</vt:lpstr>
      <vt:lpstr>Add Service to Manifest</vt:lpstr>
      <vt:lpstr>onCreate</vt:lpstr>
      <vt:lpstr>onStartCommand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184</cp:revision>
  <dcterms:created xsi:type="dcterms:W3CDTF">2017-04-27T10:14:16Z</dcterms:created>
  <dcterms:modified xsi:type="dcterms:W3CDTF">2017-06-25T21:19:52Z</dcterms:modified>
</cp:coreProperties>
</file>