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57" r:id="rId7"/>
    <p:sldId id="258" r:id="rId8"/>
    <p:sldId id="261" r:id="rId9"/>
    <p:sldId id="263" r:id="rId10"/>
    <p:sldId id="259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ragmen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Fragment</a:t>
            </a:r>
            <a:br>
              <a:rPr lang="en-US" dirty="0"/>
            </a:b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developer.android.com/guide/components/fragments.html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Layout logic</a:t>
            </a:r>
          </a:p>
          <a:p>
            <a:r>
              <a:rPr lang="en-US" dirty="0" smtClean="0"/>
              <a:t>Event handling (i.e. </a:t>
            </a:r>
            <a:r>
              <a:rPr lang="en-US" dirty="0" err="1" smtClean="0"/>
              <a:t>onClick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Network request </a:t>
            </a:r>
          </a:p>
          <a:p>
            <a:r>
              <a:rPr lang="en-US" dirty="0" smtClean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Detail Level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31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dirty="0" err="1" smtClean="0"/>
              <a:t>BlueSkies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</a:t>
            </a:r>
          </a:p>
          <a:p>
            <a:pPr lvl="1"/>
            <a:r>
              <a:rPr lang="en-US" dirty="0" smtClean="0"/>
              <a:t>Android Studio </a:t>
            </a:r>
          </a:p>
          <a:p>
            <a:pPr lvl="2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Activity </a:t>
            </a:r>
          </a:p>
          <a:p>
            <a:pPr lvl="2"/>
            <a:r>
              <a:rPr lang="en-US" dirty="0" smtClean="0"/>
              <a:t>Responsibility </a:t>
            </a:r>
          </a:p>
          <a:p>
            <a:pPr lvl="2"/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Fragment</a:t>
            </a:r>
          </a:p>
          <a:p>
            <a:pPr lvl="2"/>
            <a:r>
              <a:rPr lang="en-US" dirty="0" smtClean="0"/>
              <a:t>Responsibility </a:t>
            </a:r>
          </a:p>
          <a:p>
            <a:pPr lvl="2"/>
            <a:r>
              <a:rPr lang="en-US" dirty="0" smtClean="0"/>
              <a:t>Caveats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5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Detail  Level</a:t>
            </a:r>
          </a:p>
          <a:p>
            <a:pPr lvl="1"/>
            <a:r>
              <a:rPr lang="en-US" dirty="0"/>
              <a:t>Activity </a:t>
            </a:r>
          </a:p>
          <a:p>
            <a:pPr lvl="2"/>
            <a:r>
              <a:rPr lang="en-US" dirty="0" smtClean="0"/>
              <a:t>Lifecycle</a:t>
            </a:r>
          </a:p>
          <a:p>
            <a:pPr lvl="2"/>
            <a:r>
              <a:rPr lang="en-US" dirty="0" smtClean="0"/>
              <a:t>Coding Activity</a:t>
            </a:r>
            <a:endParaRPr lang="en-US" dirty="0"/>
          </a:p>
          <a:p>
            <a:pPr lvl="2"/>
            <a:r>
              <a:rPr lang="en-US" dirty="0"/>
              <a:t>Manifest.xml</a:t>
            </a:r>
          </a:p>
          <a:p>
            <a:pPr lvl="2"/>
            <a:r>
              <a:rPr lang="en-US" dirty="0"/>
              <a:t>XML </a:t>
            </a:r>
            <a:r>
              <a:rPr lang="en-US" dirty="0" smtClean="0"/>
              <a:t>layout</a:t>
            </a:r>
          </a:p>
          <a:p>
            <a:pPr lvl="2"/>
            <a:r>
              <a:rPr lang="en-US" dirty="0" smtClean="0"/>
              <a:t>Activity to Activity communication</a:t>
            </a:r>
            <a:endParaRPr lang="en-US" dirty="0"/>
          </a:p>
          <a:p>
            <a:pPr lvl="1"/>
            <a:r>
              <a:rPr lang="en-US" dirty="0"/>
              <a:t>Fragment</a:t>
            </a:r>
          </a:p>
          <a:p>
            <a:pPr lvl="2"/>
            <a:r>
              <a:rPr lang="en-US" dirty="0" smtClean="0"/>
              <a:t>Lifecycle</a:t>
            </a:r>
          </a:p>
          <a:p>
            <a:pPr lvl="2"/>
            <a:r>
              <a:rPr lang="en-US" dirty="0" smtClean="0"/>
              <a:t>Coding Fragment</a:t>
            </a:r>
            <a:endParaRPr lang="en-US" dirty="0"/>
          </a:p>
          <a:p>
            <a:pPr lvl="2"/>
            <a:r>
              <a:rPr lang="en-US" dirty="0"/>
              <a:t>Fragment to Activity communication</a:t>
            </a:r>
          </a:p>
          <a:p>
            <a:pPr lvl="2"/>
            <a:r>
              <a:rPr lang="en-US" dirty="0"/>
              <a:t>Activity to Fragment </a:t>
            </a:r>
            <a:r>
              <a:rPr lang="en-US" dirty="0" smtClean="0"/>
              <a:t>communication</a:t>
            </a:r>
          </a:p>
          <a:p>
            <a:pPr lvl="2"/>
            <a:r>
              <a:rPr lang="en-US" dirty="0" smtClean="0"/>
              <a:t>XML Layout</a:t>
            </a:r>
          </a:p>
          <a:p>
            <a:pPr lvl="2"/>
            <a:r>
              <a:rPr lang="en-US" dirty="0" smtClean="0"/>
              <a:t>Attaching Fragment to Activity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High Level 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419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 facto standard for Android development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on the </a:t>
            </a:r>
            <a:r>
              <a:rPr lang="en-US" dirty="0" smtClean="0"/>
              <a:t>IntelliJ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Layout </a:t>
            </a:r>
            <a:r>
              <a:rPr lang="en-US" dirty="0"/>
              <a:t>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Instant </a:t>
            </a:r>
            <a:r>
              <a:rPr lang="en-US" dirty="0"/>
              <a:t>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97" y="2306355"/>
            <a:ext cx="5404663" cy="2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</a:t>
            </a:r>
            <a:r>
              <a:rPr lang="en-US" dirty="0"/>
              <a:t>building blocks </a:t>
            </a:r>
            <a:endParaRPr lang="en-US" dirty="0" smtClean="0"/>
          </a:p>
          <a:p>
            <a:r>
              <a:rPr lang="en-US" dirty="0" smtClean="0"/>
              <a:t>Entry </a:t>
            </a:r>
            <a:r>
              <a:rPr lang="en-US" dirty="0"/>
              <a:t>point for </a:t>
            </a:r>
            <a:r>
              <a:rPr lang="en-US" dirty="0" smtClean="0"/>
              <a:t>user's </a:t>
            </a:r>
            <a:r>
              <a:rPr lang="en-US" dirty="0"/>
              <a:t>interaction </a:t>
            </a:r>
            <a:endParaRPr lang="en-US" dirty="0" smtClean="0"/>
          </a:p>
          <a:p>
            <a:r>
              <a:rPr lang="en-US" dirty="0" smtClean="0"/>
              <a:t>Provides navigates </a:t>
            </a:r>
            <a:r>
              <a:rPr lang="en-US" dirty="0"/>
              <a:t>within an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Communication between other activities</a:t>
            </a:r>
          </a:p>
          <a:p>
            <a:r>
              <a:rPr lang="en-US" dirty="0" smtClean="0"/>
              <a:t>Communication between child fragments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62546" y="4324795"/>
            <a:ext cx="8609610" cy="2108478"/>
            <a:chOff x="1662546" y="4324795"/>
            <a:chExt cx="8609610" cy="2108478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324795"/>
              <a:ext cx="860961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747" y="5234671"/>
              <a:ext cx="1073641" cy="1198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an Activity as a picture frame</a:t>
            </a:r>
            <a:endParaRPr lang="en-US" dirty="0"/>
          </a:p>
        </p:txBody>
      </p:sp>
      <p:pic>
        <p:nvPicPr>
          <p:cNvPr id="1026" name="Picture 2" descr="C:\Users\brian.batchelor\AppData\Local\Microsoft\Windows\INetCache\IE\GT1NZ5PW\goldfram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3" y="1631178"/>
            <a:ext cx="3405227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5360" y="2865120"/>
            <a:ext cx="178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=</a:t>
            </a:r>
            <a:endParaRPr lang="en-US" sz="9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17" y="1721921"/>
            <a:ext cx="2427095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is like a Picture frame?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1" y="1825626"/>
            <a:ext cx="2619534" cy="4351336"/>
          </a:xfrm>
          <a:ln>
            <a:solidFill>
              <a:schemeClr val="accent1"/>
            </a:solidFill>
          </a:ln>
        </p:spPr>
      </p:pic>
      <p:grpSp>
        <p:nvGrpSpPr>
          <p:cNvPr id="43" name="Group 42"/>
          <p:cNvGrpSpPr/>
          <p:nvPr/>
        </p:nvGrpSpPr>
        <p:grpSpPr>
          <a:xfrm>
            <a:off x="760021" y="1983179"/>
            <a:ext cx="7801427" cy="3927764"/>
            <a:chOff x="760021" y="1983179"/>
            <a:chExt cx="7801427" cy="3927764"/>
          </a:xfrm>
        </p:grpSpPr>
        <p:sp>
          <p:nvSpPr>
            <p:cNvPr id="7" name="TextBox 6"/>
            <p:cNvSpPr txBox="1"/>
            <p:nvPr/>
          </p:nvSpPr>
          <p:spPr>
            <a:xfrm>
              <a:off x="760021" y="1983179"/>
              <a:ext cx="551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Defines the dimensions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314113" y="2459718"/>
              <a:ext cx="0" cy="3451225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957949" y="4166280"/>
              <a:ext cx="2603499" cy="0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 txBox="1">
            <a:spLocks/>
          </p:cNvSpPr>
          <p:nvPr/>
        </p:nvSpPr>
        <p:spPr>
          <a:xfrm>
            <a:off x="82971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0021" y="2322030"/>
            <a:ext cx="11218470" cy="2778947"/>
            <a:chOff x="760021" y="2352511"/>
            <a:chExt cx="11218470" cy="2778947"/>
          </a:xfrm>
        </p:grpSpPr>
        <p:grpSp>
          <p:nvGrpSpPr>
            <p:cNvPr id="23" name="Group 22"/>
            <p:cNvGrpSpPr/>
            <p:nvPr/>
          </p:nvGrpSpPr>
          <p:grpSpPr>
            <a:xfrm>
              <a:off x="760021" y="2352511"/>
              <a:ext cx="11218470" cy="2778947"/>
              <a:chOff x="760021" y="2352511"/>
              <a:chExt cx="11218470" cy="277894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5242" y="3239201"/>
                <a:ext cx="3143249" cy="1892257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60021" y="2352511"/>
                <a:ext cx="509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Defines orientation, either portrait or landscape </a:t>
                </a:r>
                <a:endParaRPr lang="en-US" dirty="0"/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755" y="3239201"/>
              <a:ext cx="3143249" cy="18922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760021" y="2007116"/>
            <a:ext cx="10970651" cy="1631758"/>
            <a:chOff x="760021" y="2038350"/>
            <a:chExt cx="10970651" cy="1631758"/>
          </a:xfrm>
        </p:grpSpPr>
        <p:sp>
          <p:nvSpPr>
            <p:cNvPr id="24" name="TextBox 23"/>
            <p:cNvSpPr txBox="1"/>
            <p:nvPr/>
          </p:nvSpPr>
          <p:spPr>
            <a:xfrm>
              <a:off x="760021" y="2721843"/>
              <a:ext cx="5094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Defines the decorations 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4014" y="2038350"/>
              <a:ext cx="388947" cy="37691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082" y="3384628"/>
              <a:ext cx="294590" cy="285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174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Android Development</vt:lpstr>
      <vt:lpstr>Goals</vt:lpstr>
      <vt:lpstr>Agenda</vt:lpstr>
      <vt:lpstr>Agenda (cont)</vt:lpstr>
      <vt:lpstr>PowerPoint Presentation</vt:lpstr>
      <vt:lpstr>Android Studio </vt:lpstr>
      <vt:lpstr>Activity https://developer.android.com/guide/components/activities/index.html</vt:lpstr>
      <vt:lpstr>Think of an Activity as a picture frame</vt:lpstr>
      <vt:lpstr>How Activity is like a Picture frame?</vt:lpstr>
      <vt:lpstr>Fragment https://developer.android.com/guide/components/fragments.html</vt:lpstr>
      <vt:lpstr>PowerPoint Presentation</vt:lpstr>
      <vt:lpstr>Activity Lifecycle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32</cp:revision>
  <dcterms:created xsi:type="dcterms:W3CDTF">2017-04-27T10:14:16Z</dcterms:created>
  <dcterms:modified xsi:type="dcterms:W3CDTF">2017-05-01T21:43:28Z</dcterms:modified>
</cp:coreProperties>
</file>