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4" r:id="rId4"/>
    <p:sldId id="265" r:id="rId5"/>
    <p:sldId id="278" r:id="rId6"/>
    <p:sldId id="266" r:id="rId7"/>
    <p:sldId id="257" r:id="rId8"/>
    <p:sldId id="270" r:id="rId9"/>
    <p:sldId id="258" r:id="rId10"/>
    <p:sldId id="261" r:id="rId11"/>
    <p:sldId id="263" r:id="rId12"/>
    <p:sldId id="259" r:id="rId13"/>
    <p:sldId id="268" r:id="rId14"/>
    <p:sldId id="28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82" r:id="rId25"/>
    <p:sldId id="281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ragmen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an Activity as a picture frame</a:t>
            </a:r>
          </a:p>
        </p:txBody>
      </p:sp>
      <p:pic>
        <p:nvPicPr>
          <p:cNvPr id="1026" name="Picture 2" descr="C:\Users\brian.batchelor\AppData\Local\Microsoft\Windows\INetCache\IE\GT1NZ5PW\goldframe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73" y="1631178"/>
            <a:ext cx="3405227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5360" y="2865120"/>
            <a:ext cx="178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=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17" y="1721921"/>
            <a:ext cx="2427095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Activity is like a Picture frame?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27" y="1528948"/>
            <a:ext cx="2724660" cy="4525963"/>
          </a:xfrm>
          <a:ln>
            <a:solidFill>
              <a:schemeClr val="accent1"/>
            </a:solidFill>
          </a:ln>
        </p:spPr>
      </p:pic>
      <p:grpSp>
        <p:nvGrpSpPr>
          <p:cNvPr id="43" name="Group 42"/>
          <p:cNvGrpSpPr/>
          <p:nvPr/>
        </p:nvGrpSpPr>
        <p:grpSpPr>
          <a:xfrm>
            <a:off x="512202" y="1983179"/>
            <a:ext cx="7745513" cy="3707793"/>
            <a:chOff x="760021" y="1983179"/>
            <a:chExt cx="7745513" cy="3707793"/>
          </a:xfrm>
        </p:grpSpPr>
        <p:sp>
          <p:nvSpPr>
            <p:cNvPr id="7" name="TextBox 6"/>
            <p:cNvSpPr txBox="1"/>
            <p:nvPr/>
          </p:nvSpPr>
          <p:spPr>
            <a:xfrm>
              <a:off x="760021" y="1983179"/>
              <a:ext cx="551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Defines the dimensions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258199" y="2239747"/>
              <a:ext cx="0" cy="3451225"/>
            </a:xfrm>
            <a:prstGeom prst="straightConnector1">
              <a:avLst/>
            </a:prstGeom>
            <a:ln w="158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902035" y="3946309"/>
              <a:ext cx="2603499" cy="0"/>
            </a:xfrm>
            <a:prstGeom prst="straightConnector1">
              <a:avLst/>
            </a:prstGeom>
            <a:ln w="158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 txBox="1">
            <a:spLocks/>
          </p:cNvSpPr>
          <p:nvPr/>
        </p:nvSpPr>
        <p:spPr>
          <a:xfrm>
            <a:off x="82971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2202" y="2322030"/>
            <a:ext cx="11218470" cy="2778947"/>
            <a:chOff x="760021" y="2352511"/>
            <a:chExt cx="11218470" cy="2778947"/>
          </a:xfrm>
        </p:grpSpPr>
        <p:grpSp>
          <p:nvGrpSpPr>
            <p:cNvPr id="23" name="Group 22"/>
            <p:cNvGrpSpPr/>
            <p:nvPr/>
          </p:nvGrpSpPr>
          <p:grpSpPr>
            <a:xfrm>
              <a:off x="760021" y="2352511"/>
              <a:ext cx="11218470" cy="2778947"/>
              <a:chOff x="760021" y="2352511"/>
              <a:chExt cx="11218470" cy="277894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5242" y="3239201"/>
                <a:ext cx="3143249" cy="1892257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60021" y="2352511"/>
                <a:ext cx="509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Defines orientation, either portrait or landscape </a:t>
                </a: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755" y="3239201"/>
              <a:ext cx="3143249" cy="18922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512202" y="1743427"/>
            <a:ext cx="10970651" cy="1895447"/>
            <a:chOff x="760021" y="1774661"/>
            <a:chExt cx="10970651" cy="1895447"/>
          </a:xfrm>
        </p:grpSpPr>
        <p:sp>
          <p:nvSpPr>
            <p:cNvPr id="24" name="TextBox 23"/>
            <p:cNvSpPr txBox="1"/>
            <p:nvPr/>
          </p:nvSpPr>
          <p:spPr>
            <a:xfrm>
              <a:off x="760021" y="2721843"/>
              <a:ext cx="5094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Defines the decorations 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500" y="1774661"/>
              <a:ext cx="388947" cy="37691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082" y="3384628"/>
              <a:ext cx="294590" cy="285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1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</a:t>
            </a:r>
            <a:br>
              <a:rPr lang="en-US" dirty="0"/>
            </a:br>
            <a:r>
              <a:rPr lang="en-US" sz="2200" dirty="0">
                <a:hlinkClick r:id="rId2"/>
              </a:rPr>
              <a:t>https://developer.android.com/guide/components/fragments.html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and Layout logic</a:t>
            </a:r>
          </a:p>
          <a:p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r>
              <a:rPr lang="en-US" dirty="0"/>
              <a:t>Network request </a:t>
            </a:r>
          </a:p>
          <a:p>
            <a:r>
              <a:rPr lang="en-US" dirty="0"/>
              <a:t>Interacting with a persistence storage</a:t>
            </a:r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Detail Level </a:t>
            </a:r>
          </a:p>
        </p:txBody>
      </p:sp>
    </p:spTree>
    <p:extLst>
      <p:ext uri="{BB962C8B-B14F-4D97-AF65-F5344CB8AC3E}">
        <p14:creationId xmlns:p14="http://schemas.microsoft.com/office/powerpoint/2010/main" val="43174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05" y="1600200"/>
            <a:ext cx="350198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395" y="1888177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9" y="2553127"/>
            <a:ext cx="6395207" cy="2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4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9" y="2553127"/>
            <a:ext cx="6395207" cy="2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645" y="1906796"/>
            <a:ext cx="622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in the foreground, </a:t>
            </a:r>
          </a:p>
          <a:p>
            <a:r>
              <a:rPr lang="en-US" dirty="0"/>
              <a:t>ready for interaction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9" y="2553127"/>
            <a:ext cx="6395207" cy="2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background, </a:t>
            </a:r>
          </a:p>
          <a:p>
            <a:r>
              <a:rPr lang="en-US" dirty="0"/>
              <a:t>stopping user interaction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9" y="2553127"/>
            <a:ext cx="6395207" cy="2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</a:t>
            </a:r>
          </a:p>
          <a:p>
            <a:r>
              <a:rPr lang="en-US" dirty="0"/>
              <a:t>and not visible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9" y="2553127"/>
            <a:ext cx="6395207" cy="2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dirty="0" err="1"/>
              <a:t>BlueSkies</a:t>
            </a:r>
            <a:r>
              <a:rPr lang="en-US" dirty="0"/>
              <a:t>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83" y="1389412"/>
            <a:ext cx="2813142" cy="4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background </a:t>
            </a:r>
          </a:p>
          <a:p>
            <a:r>
              <a:rPr lang="en-US" dirty="0"/>
              <a:t>and not visible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9" y="2553127"/>
            <a:ext cx="6395207" cy="2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counterparts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OnCreate()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8759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OnDestroy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onStart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759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onStop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4320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onResume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8759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onPause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557653" y="2284011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57653" y="343393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57653" y="475209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onRestart</a:t>
            </a:r>
            <a:r>
              <a:rPr lang="en-US" b="1" dirty="0"/>
              <a:t>() </a:t>
            </a:r>
            <a:r>
              <a:rPr lang="en-US" dirty="0"/>
              <a:t>activity is </a:t>
            </a:r>
            <a:r>
              <a:rPr lang="en-US" dirty="0" err="1"/>
              <a:t>stoppd</a:t>
            </a:r>
            <a:r>
              <a:rPr lang="en-US" dirty="0"/>
              <a:t>, then started again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3064" y="1915707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922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Stopped</a:t>
            </a:r>
          </a:p>
        </p:txBody>
      </p:sp>
    </p:spTree>
    <p:extLst>
      <p:ext uri="{BB962C8B-B14F-4D97-AF65-F5344CB8AC3E}">
        <p14:creationId xmlns:p14="http://schemas.microsoft.com/office/powerpoint/2010/main" val="2378621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SavedInstanceState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Rotation</a:t>
            </a:r>
          </a:p>
          <a:p>
            <a:r>
              <a:rPr lang="en-US" dirty="0"/>
              <a:t>App is killed</a:t>
            </a:r>
          </a:p>
        </p:txBody>
      </p:sp>
    </p:spTree>
    <p:extLst>
      <p:ext uri="{BB962C8B-B14F-4D97-AF65-F5344CB8AC3E}">
        <p14:creationId xmlns:p14="http://schemas.microsoft.com/office/powerpoint/2010/main" val="99291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</a:t>
            </a:r>
          </a:p>
          <a:p>
            <a:pPr lvl="1"/>
            <a:r>
              <a:rPr lang="en-US" dirty="0"/>
              <a:t>Android Studio </a:t>
            </a:r>
          </a:p>
          <a:p>
            <a:pPr lvl="2"/>
            <a:r>
              <a:rPr lang="en-US" dirty="0"/>
              <a:t>Overview</a:t>
            </a:r>
          </a:p>
          <a:p>
            <a:pPr lvl="1"/>
            <a:r>
              <a:rPr lang="en-US" dirty="0"/>
              <a:t>Activity </a:t>
            </a:r>
          </a:p>
          <a:p>
            <a:pPr lvl="2"/>
            <a:r>
              <a:rPr lang="en-US" dirty="0"/>
              <a:t>Responsibility </a:t>
            </a:r>
          </a:p>
          <a:p>
            <a:pPr lvl="2"/>
            <a:r>
              <a:rPr lang="en-US" dirty="0"/>
              <a:t>Caveats</a:t>
            </a:r>
          </a:p>
          <a:p>
            <a:pPr lvl="1"/>
            <a:r>
              <a:rPr lang="en-US" dirty="0"/>
              <a:t>Fragment</a:t>
            </a:r>
          </a:p>
          <a:p>
            <a:pPr lvl="2"/>
            <a:r>
              <a:rPr lang="en-US" dirty="0"/>
              <a:t>Responsibility </a:t>
            </a:r>
          </a:p>
          <a:p>
            <a:pPr lvl="2"/>
            <a:r>
              <a:rPr lang="en-US" dirty="0"/>
              <a:t>Caveats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  Level</a:t>
            </a:r>
          </a:p>
          <a:p>
            <a:pPr lvl="1"/>
            <a:r>
              <a:rPr lang="en-US" dirty="0"/>
              <a:t>Activity </a:t>
            </a:r>
          </a:p>
          <a:p>
            <a:pPr lvl="2"/>
            <a:r>
              <a:rPr lang="en-US" dirty="0"/>
              <a:t>Lifecycle</a:t>
            </a:r>
          </a:p>
          <a:p>
            <a:pPr lvl="2"/>
            <a:r>
              <a:rPr lang="en-US" dirty="0"/>
              <a:t>Coding Activity</a:t>
            </a:r>
          </a:p>
          <a:p>
            <a:pPr lvl="2"/>
            <a:r>
              <a:rPr lang="en-US" dirty="0"/>
              <a:t>XML layout</a:t>
            </a:r>
          </a:p>
          <a:p>
            <a:pPr lvl="2"/>
            <a:r>
              <a:rPr lang="en-US" dirty="0"/>
              <a:t>Manifest.xml</a:t>
            </a:r>
          </a:p>
          <a:p>
            <a:pPr lvl="2"/>
            <a:r>
              <a:rPr lang="en-US" dirty="0"/>
              <a:t>Activity to Activity communication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7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Fragment</a:t>
            </a:r>
          </a:p>
          <a:p>
            <a:pPr lvl="2"/>
            <a:r>
              <a:rPr lang="en-US" dirty="0"/>
              <a:t>Lifecycle</a:t>
            </a:r>
          </a:p>
          <a:p>
            <a:pPr lvl="2"/>
            <a:r>
              <a:rPr lang="en-US" dirty="0"/>
              <a:t>Coding Fragment</a:t>
            </a:r>
          </a:p>
          <a:p>
            <a:pPr lvl="2"/>
            <a:r>
              <a:rPr lang="en-US" dirty="0"/>
              <a:t>XML Layout</a:t>
            </a:r>
          </a:p>
          <a:p>
            <a:pPr lvl="2"/>
            <a:r>
              <a:rPr lang="en-US" dirty="0"/>
              <a:t>Fragment to Activity communication</a:t>
            </a:r>
          </a:p>
          <a:p>
            <a:pPr lvl="2"/>
            <a:r>
              <a:rPr lang="en-US" dirty="0"/>
              <a:t>Activity to Fragment communication</a:t>
            </a:r>
          </a:p>
          <a:p>
            <a:pPr lvl="2"/>
            <a:r>
              <a:rPr lang="en-US" dirty="0"/>
              <a:t>Attaching Fragment to Activity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High Level 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4198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97" y="2306355"/>
            <a:ext cx="5404663" cy="2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  <a:p>
            <a:r>
              <a:rPr lang="en-US" dirty="0"/>
              <a:t>Fragments </a:t>
            </a:r>
          </a:p>
          <a:p>
            <a:r>
              <a:rPr lang="en-US" dirty="0"/>
              <a:t>Views </a:t>
            </a:r>
          </a:p>
          <a:p>
            <a:r>
              <a:rPr lang="en-US" dirty="0"/>
              <a:t>Manifest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4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1625</TotalTime>
  <Words>300</Words>
  <Application>Microsoft Office PowerPoint</Application>
  <PresentationFormat>Widescreen</PresentationFormat>
  <Paragraphs>103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FS Powerpoint Template with Line 16 9</vt:lpstr>
      <vt:lpstr>Android Development</vt:lpstr>
      <vt:lpstr>Goals</vt:lpstr>
      <vt:lpstr>Agenda</vt:lpstr>
      <vt:lpstr>Agenda (cont)</vt:lpstr>
      <vt:lpstr>Agenda (cont)</vt:lpstr>
      <vt:lpstr>PowerPoint Presentation</vt:lpstr>
      <vt:lpstr>Android Studio </vt:lpstr>
      <vt:lpstr>Definition Overview</vt:lpstr>
      <vt:lpstr>Activity https://developer.android.com/guide/components/activities/index.html</vt:lpstr>
      <vt:lpstr>Think of an Activity as a picture frame</vt:lpstr>
      <vt:lpstr>How Activity is like a Picture frame?</vt:lpstr>
      <vt:lpstr>Fragment https://developer.android.com/guide/components/fragments.html</vt:lpstr>
      <vt:lpstr>PowerPoint Presentation</vt:lpstr>
      <vt:lpstr>PowerPoint Presentation</vt:lpstr>
      <vt:lpstr>Activity Lifecycle</vt:lpstr>
      <vt:lpstr>Activity Lifecycle </vt:lpstr>
      <vt:lpstr>Activity Lifecycle </vt:lpstr>
      <vt:lpstr>Activity Lifecycle </vt:lpstr>
      <vt:lpstr>Activity Lifecycle </vt:lpstr>
      <vt:lpstr>Activity Lifecycle </vt:lpstr>
      <vt:lpstr>Activity Lifecycle counterparts</vt:lpstr>
      <vt:lpstr>Activity Lifecycle </vt:lpstr>
      <vt:lpstr>Hitting back </vt:lpstr>
      <vt:lpstr>Home button</vt:lpstr>
      <vt:lpstr>SavedInstanceState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49</cp:revision>
  <dcterms:created xsi:type="dcterms:W3CDTF">2017-04-27T10:14:16Z</dcterms:created>
  <dcterms:modified xsi:type="dcterms:W3CDTF">2017-05-04T04:01:38Z</dcterms:modified>
</cp:coreProperties>
</file>