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58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-96" y="-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8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2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3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4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4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8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5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5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2FAA-919F-4BF2-9DC6-6D7D1753D0B1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6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developer.android.com/reference/android/app/Activity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Studio, Activities &amp; Fragments</a:t>
            </a:r>
          </a:p>
        </p:txBody>
      </p:sp>
    </p:spTree>
    <p:extLst>
      <p:ext uri="{BB962C8B-B14F-4D97-AF65-F5344CB8AC3E}">
        <p14:creationId xmlns:p14="http://schemas.microsoft.com/office/powerpoint/2010/main" val="39911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</a:t>
            </a:r>
            <a:r>
              <a:rPr lang="en-US" dirty="0"/>
              <a:t>W</a:t>
            </a:r>
            <a:r>
              <a:rPr lang="en-US" dirty="0" smtClean="0"/>
              <a:t>eather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7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 facto standard for Android development </a:t>
            </a:r>
            <a:endParaRPr lang="en-US" dirty="0" smtClean="0"/>
          </a:p>
          <a:p>
            <a:r>
              <a:rPr lang="en-US" dirty="0" smtClean="0"/>
              <a:t>Built </a:t>
            </a:r>
            <a:r>
              <a:rPr lang="en-US" dirty="0"/>
              <a:t>on the </a:t>
            </a:r>
            <a:r>
              <a:rPr lang="en-US" dirty="0" smtClean="0"/>
              <a:t>IntelliJ</a:t>
            </a:r>
            <a:endParaRPr lang="en-US" dirty="0"/>
          </a:p>
          <a:p>
            <a:r>
              <a:rPr lang="en-US" dirty="0" smtClean="0"/>
              <a:t>Some </a:t>
            </a:r>
            <a:r>
              <a:rPr lang="en-US" dirty="0"/>
              <a:t>features</a:t>
            </a:r>
          </a:p>
          <a:p>
            <a:pPr lvl="1"/>
            <a:r>
              <a:rPr lang="en-US" dirty="0" smtClean="0"/>
              <a:t>Layout </a:t>
            </a:r>
            <a:r>
              <a:rPr lang="en-US" dirty="0"/>
              <a:t>Editor</a:t>
            </a:r>
          </a:p>
          <a:p>
            <a:pPr lvl="1"/>
            <a:r>
              <a:rPr lang="en-US" dirty="0"/>
              <a:t>Built in emulator </a:t>
            </a:r>
          </a:p>
          <a:p>
            <a:pPr lvl="1"/>
            <a:r>
              <a:rPr lang="en-US" dirty="0" err="1"/>
              <a:t>Gradle</a:t>
            </a:r>
            <a:r>
              <a:rPr lang="en-US" dirty="0"/>
              <a:t> </a:t>
            </a:r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Instant </a:t>
            </a:r>
            <a:r>
              <a:rPr lang="en-US" dirty="0"/>
              <a:t>Run (Hot swap)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>
                <a:hlinkClick r:id="rId2"/>
              </a:rPr>
              <a:t>https://developer.android.com/studio/index.html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797" y="2306355"/>
            <a:ext cx="5404663" cy="292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4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https://developer.android.com/reference/android/app/Activity.html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8250"/>
          </a:xfrm>
        </p:spPr>
        <p:txBody>
          <a:bodyPr>
            <a:normAutofit/>
          </a:bodyPr>
          <a:lstStyle/>
          <a:p>
            <a:r>
              <a:rPr lang="en-US" dirty="0" smtClean="0"/>
              <a:t>Fundamental </a:t>
            </a:r>
            <a:r>
              <a:rPr lang="en-US" dirty="0"/>
              <a:t>building blocks </a:t>
            </a:r>
            <a:endParaRPr lang="en-US" dirty="0" smtClean="0"/>
          </a:p>
          <a:p>
            <a:r>
              <a:rPr lang="en-US" dirty="0" smtClean="0"/>
              <a:t>Entry </a:t>
            </a:r>
            <a:r>
              <a:rPr lang="en-US" dirty="0"/>
              <a:t>point for </a:t>
            </a:r>
            <a:r>
              <a:rPr lang="en-US" dirty="0" smtClean="0"/>
              <a:t>user's </a:t>
            </a:r>
            <a:r>
              <a:rPr lang="en-US" dirty="0"/>
              <a:t>interaction </a:t>
            </a:r>
            <a:endParaRPr lang="en-US" dirty="0" smtClean="0"/>
          </a:p>
          <a:p>
            <a:r>
              <a:rPr lang="en-US" dirty="0" smtClean="0"/>
              <a:t>Provides</a:t>
            </a:r>
            <a:r>
              <a:rPr lang="en-US" dirty="0" smtClean="0"/>
              <a:t> navigates </a:t>
            </a:r>
            <a:r>
              <a:rPr lang="en-US" dirty="0"/>
              <a:t>within an </a:t>
            </a:r>
            <a:r>
              <a:rPr lang="en-US" dirty="0" smtClean="0"/>
              <a:t>app</a:t>
            </a:r>
          </a:p>
          <a:p>
            <a:r>
              <a:rPr lang="en-US" dirty="0" smtClean="0"/>
              <a:t>Communication between other activities</a:t>
            </a:r>
          </a:p>
          <a:p>
            <a:r>
              <a:rPr lang="en-US" dirty="0" smtClean="0"/>
              <a:t>Communication between child fragments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662546" y="4324795"/>
            <a:ext cx="8609610" cy="2108478"/>
            <a:chOff x="1662546" y="4324795"/>
            <a:chExt cx="8609610" cy="2108478"/>
          </a:xfrm>
        </p:grpSpPr>
        <p:sp>
          <p:nvSpPr>
            <p:cNvPr id="4" name="TextBox 3"/>
            <p:cNvSpPr txBox="1"/>
            <p:nvPr/>
          </p:nvSpPr>
          <p:spPr>
            <a:xfrm>
              <a:off x="1662546" y="4324795"/>
              <a:ext cx="860961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rgbClr val="FF0000"/>
                  </a:solidFill>
                </a:rPr>
                <a:t>No Creation or  Modification of Views 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2051" name="Picture 3" descr="C:\Users\brian.batchelor\AppData\Local\Microsoft\Windows\INetCache\IE\J4PF38A8\stock-vector-vector-clip-art-illustration-of-smartoon-gesturing-a-stop-sign-as-it-stands-in-a-not-allowed-31370068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5747" y="5234671"/>
              <a:ext cx="1073641" cy="1198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390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of an Activity as a picture frame</a:t>
            </a:r>
            <a:endParaRPr lang="en-US" dirty="0"/>
          </a:p>
        </p:txBody>
      </p:sp>
      <p:pic>
        <p:nvPicPr>
          <p:cNvPr id="1026" name="Picture 2" descr="C:\Users\brian.batchelor\AppData\Local\Microsoft\Windows\INetCache\IE\GT1NZ5PW\goldframe[1]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773" y="1631178"/>
            <a:ext cx="3405227" cy="420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269480" y="1973550"/>
            <a:ext cx="2712720" cy="356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placeholder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5360" y="2865120"/>
            <a:ext cx="1783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=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949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86</Words>
  <Application>Microsoft Office PowerPoint</Application>
  <PresentationFormat>Custom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Android Development</vt:lpstr>
      <vt:lpstr>Goals</vt:lpstr>
      <vt:lpstr>Android Studio </vt:lpstr>
      <vt:lpstr>Android Studio Parts</vt:lpstr>
      <vt:lpstr>Activity https://developer.android.com/reference/android/app/Activity.html</vt:lpstr>
      <vt:lpstr>Think of an Activity as a picture frame</vt:lpstr>
      <vt:lpstr>Fragment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BK Batchelor</dc:creator>
  <cp:lastModifiedBy>Brian Batchelor</cp:lastModifiedBy>
  <cp:revision>17</cp:revision>
  <dcterms:created xsi:type="dcterms:W3CDTF">2017-04-27T10:14:16Z</dcterms:created>
  <dcterms:modified xsi:type="dcterms:W3CDTF">2017-04-28T22:22:31Z</dcterms:modified>
</cp:coreProperties>
</file>