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 facto standard for Android development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on the </a:t>
            </a:r>
            <a:r>
              <a:rPr lang="en-US" dirty="0" smtClean="0"/>
              <a:t>IntelliJ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Layout </a:t>
            </a:r>
            <a:r>
              <a:rPr lang="en-US" dirty="0"/>
              <a:t>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Instant </a:t>
            </a:r>
            <a:r>
              <a:rPr lang="en-US" dirty="0"/>
              <a:t>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97" y="2306355"/>
            <a:ext cx="5404663" cy="29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/>
              <a:t>building blocks </a:t>
            </a:r>
            <a:endParaRPr lang="en-US" dirty="0" smtClean="0"/>
          </a:p>
          <a:p>
            <a:r>
              <a:rPr lang="en-US" dirty="0" smtClean="0"/>
              <a:t>Entry </a:t>
            </a:r>
            <a:r>
              <a:rPr lang="en-US" dirty="0"/>
              <a:t>point for a user's interaction 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avigates </a:t>
            </a:r>
            <a:r>
              <a:rPr lang="en-US" dirty="0"/>
              <a:t>within an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55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Android Development</vt:lpstr>
      <vt:lpstr>Android Studio </vt:lpstr>
      <vt:lpstr>Activity</vt:lpstr>
      <vt:lpstr>Creating an 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11</cp:revision>
  <dcterms:created xsi:type="dcterms:W3CDTF">2017-04-27T10:14:16Z</dcterms:created>
  <dcterms:modified xsi:type="dcterms:W3CDTF">2017-04-27T22:11:22Z</dcterms:modified>
</cp:coreProperties>
</file>