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2" r:id="rId4"/>
    <p:sldId id="257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63" r:id="rId14"/>
    <p:sldId id="271" r:id="rId15"/>
    <p:sldId id="264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57325"/>
            <a:ext cx="59944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57325"/>
            <a:ext cx="6197600" cy="47148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35113"/>
            <a:ext cx="59965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174875"/>
            <a:ext cx="59965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4400" y="1535113"/>
            <a:ext cx="619760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4400" y="2174875"/>
            <a:ext cx="619760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Competition Sensitive. Do Not Disclose.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TTHEW.WILSON\AppData\Local\Temp\wzb6a1\FS-SlideBacks-2010\FS-SlideBack-HD-Top-w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9"/>
            <a:ext cx="71120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121920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spcBef>
          <a:spcPct val="0"/>
        </a:spcBef>
        <a:buNone/>
        <a:defRPr sz="4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447764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Service, Notification, Broadcast &amp; Settings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30034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3C4AA-0696-42B7-BFBA-88BF6816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onDestroy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8757EE-D58B-47E0-9CC6-D83D05B4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Unregister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40143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59EDE4-7BA9-4843-B5A2-2D803877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WeatherService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25B7D2-3AB5-4338-8D2E-F7E8238F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91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 err="1"/>
              <a:t>WeatherService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extends</a:t>
            </a:r>
            <a:r>
              <a:rPr lang="en-US" sz="2200" dirty="0"/>
              <a:t> Service {</a:t>
            </a:r>
          </a:p>
          <a:p>
            <a:pPr marL="380991" lvl="1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    @Override</a:t>
            </a:r>
          </a:p>
          <a:p>
            <a:pPr marL="380991" lvl="1" indent="0"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7030A0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 err="1"/>
              <a:t>IBinder</a:t>
            </a:r>
            <a:r>
              <a:rPr lang="en-US" sz="2200" dirty="0"/>
              <a:t> </a:t>
            </a:r>
            <a:r>
              <a:rPr lang="en-US" sz="2200" dirty="0" err="1"/>
              <a:t>onBind</a:t>
            </a:r>
            <a:r>
              <a:rPr lang="en-US" sz="2200" dirty="0"/>
              <a:t>(Intent intent) {</a:t>
            </a:r>
          </a:p>
          <a:p>
            <a:pPr marL="380991" lvl="1" indent="0">
              <a:buNone/>
            </a:pPr>
            <a:r>
              <a:rPr lang="en-US" sz="2200" dirty="0"/>
              <a:t>        </a:t>
            </a:r>
            <a:r>
              <a:rPr lang="en-US" sz="2200" dirty="0">
                <a:solidFill>
                  <a:srgbClr val="0070C0"/>
                </a:solidFill>
              </a:rPr>
              <a:t>return null</a:t>
            </a:r>
            <a:r>
              <a:rPr lang="en-US" sz="2200" dirty="0"/>
              <a:t>;</a:t>
            </a:r>
          </a:p>
          <a:p>
            <a:pPr marL="380991" lvl="1" indent="0">
              <a:buNone/>
            </a:pPr>
            <a:r>
              <a:rPr lang="en-US" sz="2200" dirty="0"/>
              <a:t>    }</a:t>
            </a:r>
          </a:p>
          <a:p>
            <a:pPr marL="380991" lvl="1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7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A4C6BC-8CF2-4ED9-AAD5-B66E8A6E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 to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F5BCC4-DA59-4E39-8604-419C79E4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&lt;manifest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xmlns:android</a:t>
            </a:r>
            <a:r>
              <a:rPr lang="en-US" dirty="0">
                <a:solidFill>
                  <a:srgbClr val="7030A0"/>
                </a:solidFill>
              </a:rPr>
              <a:t>="http://schemas.android.com/</a:t>
            </a:r>
            <a:r>
              <a:rPr lang="en-US" dirty="0" err="1">
                <a:solidFill>
                  <a:srgbClr val="7030A0"/>
                </a:solidFill>
              </a:rPr>
              <a:t>apk</a:t>
            </a:r>
            <a:r>
              <a:rPr lang="en-US" dirty="0">
                <a:solidFill>
                  <a:srgbClr val="7030A0"/>
                </a:solidFill>
              </a:rPr>
              <a:t>/res/android"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com.bkbatchelor.blueskies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&lt;application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android:allowBackup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android:roundIcon</a:t>
            </a:r>
            <a:r>
              <a:rPr lang="en-US" dirty="0">
                <a:solidFill>
                  <a:srgbClr val="7030A0"/>
                </a:solidFill>
              </a:rPr>
              <a:t>="@mipmap/</a:t>
            </a:r>
            <a:r>
              <a:rPr lang="en-US" dirty="0" err="1">
                <a:solidFill>
                  <a:srgbClr val="7030A0"/>
                </a:solidFill>
              </a:rPr>
              <a:t>ic_launcher_round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android:supportsRtl</a:t>
            </a:r>
            <a:r>
              <a:rPr lang="en-US" dirty="0">
                <a:solidFill>
                  <a:srgbClr val="7030A0"/>
                </a:solidFill>
              </a:rPr>
              <a:t>="true"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&lt;activity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MainActivity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android:label</a:t>
            </a:r>
            <a:r>
              <a:rPr lang="en-US" dirty="0">
                <a:solidFill>
                  <a:srgbClr val="7030A0"/>
                </a:solidFill>
              </a:rPr>
              <a:t>="@string/</a:t>
            </a:r>
            <a:r>
              <a:rPr lang="en-US" dirty="0" err="1">
                <a:solidFill>
                  <a:srgbClr val="7030A0"/>
                </a:solidFill>
              </a:rPr>
              <a:t>app_name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>
                <a:solidFill>
                  <a:srgbClr val="C00000"/>
                </a:solidFill>
              </a:rPr>
              <a:t>android:theme</a:t>
            </a:r>
            <a:r>
              <a:rPr lang="en-US" dirty="0">
                <a:solidFill>
                  <a:srgbClr val="7030A0"/>
                </a:solidFill>
              </a:rPr>
              <a:t>="@style/</a:t>
            </a:r>
            <a:r>
              <a:rPr lang="en-US" dirty="0" err="1">
                <a:solidFill>
                  <a:srgbClr val="7030A0"/>
                </a:solidFill>
              </a:rPr>
              <a:t>AppTheme</a:t>
            </a:r>
            <a:r>
              <a:rPr lang="en-US" dirty="0">
                <a:solidFill>
                  <a:srgbClr val="7030A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&lt;intent-filter&gt;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0070C0"/>
                </a:solidFill>
              </a:rPr>
              <a:t> &lt;action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android.intent.action.MAIN</a:t>
            </a:r>
            <a:r>
              <a:rPr lang="en-US" dirty="0">
                <a:solidFill>
                  <a:srgbClr val="7030A0"/>
                </a:solidFill>
              </a:rPr>
              <a:t>"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70C0"/>
                </a:solidFill>
              </a:rPr>
              <a:t>&lt;category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&lt;/intent-filter&gt;</a:t>
            </a:r>
            <a:r>
              <a:rPr lang="en-US" dirty="0">
                <a:solidFill>
                  <a:srgbClr val="7030A0"/>
                </a:solidFill>
              </a:rPr>
              <a:t>="</a:t>
            </a:r>
            <a:r>
              <a:rPr lang="en-US" dirty="0" err="1">
                <a:solidFill>
                  <a:srgbClr val="7030A0"/>
                </a:solidFill>
              </a:rPr>
              <a:t>android.intent.category.LAUNCHER</a:t>
            </a:r>
            <a:r>
              <a:rPr lang="en-US" dirty="0">
                <a:solidFill>
                  <a:srgbClr val="7030A0"/>
                </a:solidFill>
              </a:rPr>
              <a:t>"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&lt;/activity&gt;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70C0"/>
                </a:solidFill>
              </a:rPr>
              <a:t> &lt;service </a:t>
            </a:r>
            <a:r>
              <a:rPr lang="en-US" dirty="0" err="1">
                <a:solidFill>
                  <a:srgbClr val="C00000"/>
                </a:solidFill>
              </a:rPr>
              <a:t>android:name</a:t>
            </a:r>
            <a:r>
              <a:rPr lang="en-US" dirty="0">
                <a:solidFill>
                  <a:srgbClr val="7030A0"/>
                </a:solidFill>
              </a:rPr>
              <a:t>=".</a:t>
            </a:r>
            <a:r>
              <a:rPr lang="en-US" dirty="0" err="1">
                <a:solidFill>
                  <a:srgbClr val="7030A0"/>
                </a:solidFill>
              </a:rPr>
              <a:t>WeatherService</a:t>
            </a:r>
            <a:r>
              <a:rPr lang="en-US" dirty="0"/>
              <a:t>"</a:t>
            </a:r>
            <a:r>
              <a:rPr lang="en-US" dirty="0">
                <a:solidFill>
                  <a:srgbClr val="0070C0"/>
                </a:solidFill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&lt;/application&gt;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&lt;/manifest&gt;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xmlns="" id="{3C9BD402-F6F2-4A1F-8930-55022137CFE9}"/>
              </a:ext>
            </a:extLst>
          </p:cNvPr>
          <p:cNvSpPr/>
          <p:nvPr/>
        </p:nvSpPr>
        <p:spPr>
          <a:xfrm>
            <a:off x="3129094" y="5318620"/>
            <a:ext cx="1065401" cy="2181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B33D9-A64D-43EF-AE74-8A48B19F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7C3B36-8A9E-461B-A8C1-3DAD6B0B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public class </a:t>
            </a:r>
            <a:r>
              <a:rPr lang="en-US" dirty="0" err="1"/>
              <a:t>WeatherService</a:t>
            </a:r>
            <a:r>
              <a:rPr lang="en-US" dirty="0"/>
              <a:t> extends Service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private</a:t>
            </a:r>
            <a:r>
              <a:rPr lang="en-US" dirty="0"/>
              <a:t> Thread </a:t>
            </a:r>
            <a:r>
              <a:rPr lang="en-US" dirty="0" err="1"/>
              <a:t>weatherThread</a:t>
            </a:r>
            <a:r>
              <a:rPr lang="en-US" dirty="0"/>
              <a:t>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 err="1"/>
              <a:t>onCreate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0070C0"/>
                </a:solidFill>
              </a:rPr>
              <a:t>super</a:t>
            </a:r>
            <a:r>
              <a:rPr lang="en-US" dirty="0" err="1"/>
              <a:t>.onCreate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weatherThread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Thread(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Runnable()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        @Override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public void </a:t>
            </a:r>
            <a:r>
              <a:rPr lang="en-US" dirty="0"/>
              <a:t>run()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B050"/>
                </a:solidFill>
              </a:rPr>
              <a:t>//Communicate with </a:t>
            </a:r>
            <a:r>
              <a:rPr lang="en-US" dirty="0" err="1">
                <a:solidFill>
                  <a:srgbClr val="00B050"/>
                </a:solidFill>
              </a:rPr>
              <a:t>OpenWeather</a:t>
            </a:r>
            <a:r>
              <a:rPr lang="en-US" dirty="0">
                <a:solidFill>
                  <a:srgbClr val="00B050"/>
                </a:solidFill>
              </a:rPr>
              <a:t> API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5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90CAC-A7F6-4019-94CF-426A5A30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onStartCommand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7C0233-B831-4B41-AA7E-49605063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WeatherService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extends</a:t>
            </a:r>
            <a:r>
              <a:rPr lang="en-US" sz="2000" dirty="0"/>
              <a:t> Service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/>
              <a:t> …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onStartCommand</a:t>
            </a:r>
            <a:r>
              <a:rPr lang="en-US" sz="2000" dirty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flags,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startId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super</a:t>
            </a:r>
            <a:r>
              <a:rPr lang="en-US" sz="2000" dirty="0" err="1"/>
              <a:t>.onStartCommand</a:t>
            </a:r>
            <a:r>
              <a:rPr lang="en-US" sz="2000" dirty="0"/>
              <a:t>(</a:t>
            </a:r>
            <a:r>
              <a:rPr lang="en-US" sz="2000" dirty="0" err="1"/>
              <a:t>intent,flags,startId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 if</a:t>
            </a:r>
            <a:r>
              <a:rPr lang="en-US" sz="2000" dirty="0"/>
              <a:t>(!</a:t>
            </a:r>
            <a:r>
              <a:rPr lang="en-US" sz="2000" dirty="0" err="1"/>
              <a:t>weatherThread.isAlive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weatherThread.start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START_STICKY;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6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private</a:t>
            </a:r>
            <a:r>
              <a:rPr lang="en-US" dirty="0"/>
              <a:t> Notification </a:t>
            </a:r>
            <a:r>
              <a:rPr lang="en-US" dirty="0" err="1"/>
              <a:t>getNotification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Intent </a:t>
            </a:r>
            <a:r>
              <a:rPr lang="en-US" dirty="0" err="1"/>
              <a:t>notificationIntent</a:t>
            </a:r>
            <a:r>
              <a:rPr lang="en-US" dirty="0"/>
              <a:t>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Intent(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, </a:t>
            </a:r>
            <a:r>
              <a:rPr lang="en-US" dirty="0" err="1"/>
              <a:t>MainActivity.class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PendingIntent</a:t>
            </a:r>
            <a:r>
              <a:rPr lang="en-US" dirty="0"/>
              <a:t> </a:t>
            </a:r>
            <a:r>
              <a:rPr lang="en-US" dirty="0" err="1"/>
              <a:t>pendingIntent</a:t>
            </a:r>
            <a:r>
              <a:rPr lang="en-US" dirty="0"/>
              <a:t> = </a:t>
            </a:r>
            <a:r>
              <a:rPr lang="en-US" dirty="0" err="1"/>
              <a:t>PendingIntent.getActivity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, 0, </a:t>
            </a:r>
            <a:r>
              <a:rPr lang="en-US" dirty="0" err="1"/>
              <a:t>notificationIntent</a:t>
            </a:r>
            <a:r>
              <a:rPr lang="en-US" dirty="0"/>
              <a:t>,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NotificationCompat.Builder</a:t>
            </a:r>
            <a:r>
              <a:rPr lang="en-US" dirty="0"/>
              <a:t> builder =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NotificationCompat.Builder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setContentTitle</a:t>
            </a:r>
            <a:r>
              <a:rPr lang="en-US" dirty="0"/>
              <a:t>(</a:t>
            </a:r>
            <a:r>
              <a:rPr lang="en-US" dirty="0" err="1"/>
              <a:t>getText</a:t>
            </a:r>
            <a:r>
              <a:rPr lang="en-US" dirty="0"/>
              <a:t>(</a:t>
            </a:r>
            <a:r>
              <a:rPr lang="en-US" dirty="0" err="1"/>
              <a:t>R.string.notification_title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setContentText</a:t>
            </a:r>
            <a:r>
              <a:rPr lang="en-US" dirty="0"/>
              <a:t>(</a:t>
            </a:r>
            <a:r>
              <a:rPr lang="en-US" dirty="0" err="1"/>
              <a:t>getText</a:t>
            </a:r>
            <a:r>
              <a:rPr lang="en-US" dirty="0"/>
              <a:t>(</a:t>
            </a:r>
            <a:r>
              <a:rPr lang="en-US" dirty="0" err="1"/>
              <a:t>R.string.notification_message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setSmallIcon</a:t>
            </a:r>
            <a:r>
              <a:rPr lang="en-US" dirty="0"/>
              <a:t>(</a:t>
            </a:r>
            <a:r>
              <a:rPr lang="en-US" dirty="0" err="1"/>
              <a:t>R.mipmap.ic_launcher_round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      .</a:t>
            </a:r>
            <a:r>
              <a:rPr lang="en-US" dirty="0" err="1"/>
              <a:t>setContentIntent</a:t>
            </a:r>
            <a:r>
              <a:rPr lang="en-US" dirty="0"/>
              <a:t>(</a:t>
            </a:r>
            <a:r>
              <a:rPr lang="en-US" dirty="0" err="1"/>
              <a:t>pendingIntent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builder.build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143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Foreground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smtClean="0">
                <a:solidFill>
                  <a:srgbClr val="FFC000"/>
                </a:solidFill>
              </a:rPr>
              <a:t>   @</a:t>
            </a:r>
            <a:r>
              <a:rPr lang="en-US" sz="2000" dirty="0">
                <a:solidFill>
                  <a:srgbClr val="FFC000"/>
                </a:solidFill>
              </a:rPr>
              <a:t>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public 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err="1"/>
              <a:t>onStartCommand</a:t>
            </a:r>
            <a:r>
              <a:rPr lang="en-US" sz="2000" dirty="0"/>
              <a:t>(Intent </a:t>
            </a:r>
            <a:r>
              <a:rPr lang="en-US" sz="2000" dirty="0" err="1"/>
              <a:t>intent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flags,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startId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super</a:t>
            </a:r>
            <a:r>
              <a:rPr lang="en-US" sz="2000" dirty="0" err="1"/>
              <a:t>.onStartCommand</a:t>
            </a:r>
            <a:r>
              <a:rPr lang="en-US" sz="2000" dirty="0"/>
              <a:t>(</a:t>
            </a:r>
            <a:r>
              <a:rPr lang="en-US" sz="2000" dirty="0" err="1"/>
              <a:t>intent,flags,startId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startForeground</a:t>
            </a:r>
            <a:r>
              <a:rPr lang="en-US" sz="2000" dirty="0"/>
              <a:t>(NOTIFICATION_ID</a:t>
            </a:r>
            <a:r>
              <a:rPr lang="en-US" sz="2000" dirty="0" smtClean="0"/>
              <a:t>, </a:t>
            </a:r>
            <a:r>
              <a:rPr lang="en-US" sz="2000" dirty="0" err="1" smtClean="0"/>
              <a:t>getNotification</a:t>
            </a:r>
            <a:r>
              <a:rPr lang="en-US" sz="2000" dirty="0" smtClean="0"/>
              <a:t>());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if(!</a:t>
            </a:r>
            <a:r>
              <a:rPr lang="en-US" sz="2000" dirty="0" err="1"/>
              <a:t>weatherThread.isAlive</a:t>
            </a:r>
            <a:r>
              <a:rPr lang="en-US" sz="2000" dirty="0"/>
              <a:t>())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weatherThread.start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}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START_STICKY;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  <p:sp>
        <p:nvSpPr>
          <p:cNvPr id="5" name="Left Arrow 4"/>
          <p:cNvSpPr/>
          <p:nvPr/>
        </p:nvSpPr>
        <p:spPr>
          <a:xfrm>
            <a:off x="7564583" y="3093522"/>
            <a:ext cx="2458192" cy="3681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703A8-D08A-40C4-9D66-12F2C301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8520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267D90-8F6E-410E-B140-E7EF5822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57E826-053F-4E30-BCC2-D1A5F70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client-server interface that allows components to interact with the service</a:t>
            </a:r>
          </a:p>
          <a:p>
            <a:r>
              <a:rPr lang="en-US" sz="3600" dirty="0"/>
              <a:t>Runs only as long as another application component is bound to it.</a:t>
            </a:r>
          </a:p>
        </p:txBody>
      </p:sp>
    </p:spTree>
    <p:extLst>
      <p:ext uri="{BB962C8B-B14F-4D97-AF65-F5344CB8AC3E}">
        <p14:creationId xmlns:p14="http://schemas.microsoft.com/office/powerpoint/2010/main" val="1080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F6D41-FD34-48A1-99E7-E66A69FE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CE508C-0569-4909-BCA7-53FA1A5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service is started with the call to </a:t>
            </a:r>
            <a:r>
              <a:rPr lang="en-US" sz="3600" i="1" dirty="0" err="1"/>
              <a:t>startService</a:t>
            </a:r>
            <a:r>
              <a:rPr lang="en-US" sz="3600" i="1" dirty="0"/>
              <a:t>()</a:t>
            </a:r>
            <a:r>
              <a:rPr lang="en-US" sz="3600" dirty="0"/>
              <a:t> will usually </a:t>
            </a:r>
          </a:p>
          <a:p>
            <a:r>
              <a:rPr lang="en-US" sz="3600" dirty="0"/>
              <a:t>Runs a single operation (i.e. download file) in the background indefinitely even if the calling activity is destroyed. </a:t>
            </a:r>
          </a:p>
          <a:p>
            <a:r>
              <a:rPr lang="en-US" sz="3600" dirty="0"/>
              <a:t>Started service will not return the result to the caller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4D9FF-35FA-4524-8518-556DF2C8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Foreground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DAD111-70F8-4E42-977B-F57EE75E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Foreground service is not a candidate to be kill on low memory. </a:t>
            </a:r>
          </a:p>
          <a:p>
            <a:r>
              <a:rPr lang="en-US" sz="3600" dirty="0"/>
              <a:t>Foreground service requires a notification </a:t>
            </a:r>
          </a:p>
          <a:p>
            <a:r>
              <a:rPr lang="en-US" sz="3600" dirty="0"/>
              <a:t>To invoke a foreground service call </a:t>
            </a:r>
            <a:r>
              <a:rPr lang="en-US" sz="3600" i="1" dirty="0" err="1"/>
              <a:t>startForeground</a:t>
            </a:r>
            <a:r>
              <a:rPr lang="en-US" sz="3600" i="1" dirty="0"/>
              <a:t>()</a:t>
            </a:r>
            <a:r>
              <a:rPr lang="en-US" sz="36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dirty="0"/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onStartCommand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16484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2E683-F26E-4E30-B478-70247A79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A8704B-94B0-4A63-8837-BF588A08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thread to perform work, because Services run the UI thread.</a:t>
            </a:r>
          </a:p>
          <a:p>
            <a:pPr marL="30479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7279D-980D-4DF7-A4CF-5D668463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BFCAA9E-8A0D-4756-B208-F45FC9974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47" y="1717142"/>
            <a:ext cx="2142857" cy="4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F7D2E2-470E-41D1-BA97-76C0BA03DDF7}"/>
              </a:ext>
            </a:extLst>
          </p:cNvPr>
          <p:cNvSpPr txBox="1"/>
          <p:nvPr/>
        </p:nvSpPr>
        <p:spPr>
          <a:xfrm>
            <a:off x="3993160" y="2340528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onCreate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instance exist, but not started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6545FC-D4DE-4578-96E6-87A47314220B}"/>
              </a:ext>
            </a:extLst>
          </p:cNvPr>
          <p:cNvSpPr txBox="1"/>
          <p:nvPr/>
        </p:nvSpPr>
        <p:spPr>
          <a:xfrm>
            <a:off x="3993160" y="2821014"/>
            <a:ext cx="715581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onStartCommand</a:t>
            </a:r>
            <a:r>
              <a:rPr lang="en-US" b="1" dirty="0"/>
              <a:t> </a:t>
            </a:r>
            <a:r>
              <a:rPr lang="en-US" dirty="0"/>
              <a:t> service started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DE4ACB1-692E-418D-B5CD-B8666F49138D}"/>
              </a:ext>
            </a:extLst>
          </p:cNvPr>
          <p:cNvSpPr txBox="1"/>
          <p:nvPr/>
        </p:nvSpPr>
        <p:spPr>
          <a:xfrm>
            <a:off x="3993160" y="3309672"/>
            <a:ext cx="62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onDestroy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service stopped</a:t>
            </a:r>
          </a:p>
        </p:txBody>
      </p:sp>
    </p:spTree>
    <p:extLst>
      <p:ext uri="{BB962C8B-B14F-4D97-AF65-F5344CB8AC3E}">
        <p14:creationId xmlns:p14="http://schemas.microsoft.com/office/powerpoint/2010/main" val="25724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3BD79-53B3-4C5B-8E6C-8302C242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dirty="0" err="1"/>
              <a:t>onStartCommand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220EF-BEBD-4D3E-A2ED-205D60B3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foreground service </a:t>
            </a:r>
          </a:p>
          <a:p>
            <a:r>
              <a:rPr lang="en-US" dirty="0"/>
              <a:t>Start thread</a:t>
            </a:r>
          </a:p>
          <a:p>
            <a:r>
              <a:rPr lang="en-US" dirty="0"/>
              <a:t>Register 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35263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 Powerpoint Template with Line 16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 Powerpoint Template with Line 16 9</Template>
  <TotalTime>5528</TotalTime>
  <Words>501</Words>
  <Application>Microsoft Office PowerPoint</Application>
  <PresentationFormat>Custom</PresentationFormat>
  <Paragraphs>125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FS Powerpoint Template with Line 16 9</vt:lpstr>
      <vt:lpstr>Android Development</vt:lpstr>
      <vt:lpstr>PowerPoint Presentation</vt:lpstr>
      <vt:lpstr>Bound Service</vt:lpstr>
      <vt:lpstr>Started Service</vt:lpstr>
      <vt:lpstr>Foreground Service</vt:lpstr>
      <vt:lpstr>Service Lifecycle</vt:lpstr>
      <vt:lpstr>Inside onCreate()</vt:lpstr>
      <vt:lpstr>Service Lifecycle</vt:lpstr>
      <vt:lpstr>Inside onStartCommand()</vt:lpstr>
      <vt:lpstr>Service Lifecycle</vt:lpstr>
      <vt:lpstr>Inside onDestroy()</vt:lpstr>
      <vt:lpstr>Creating WeatherService</vt:lpstr>
      <vt:lpstr>Add Service to Manifest</vt:lpstr>
      <vt:lpstr>onCreate</vt:lpstr>
      <vt:lpstr>onStartCommand</vt:lpstr>
      <vt:lpstr>Create Notification</vt:lpstr>
      <vt:lpstr>Create Foreground Service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Brian Batchelor</cp:lastModifiedBy>
  <cp:revision>188</cp:revision>
  <dcterms:created xsi:type="dcterms:W3CDTF">2017-04-27T10:14:16Z</dcterms:created>
  <dcterms:modified xsi:type="dcterms:W3CDTF">2017-06-26T20:05:22Z</dcterms:modified>
</cp:coreProperties>
</file>