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3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4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5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2FAA-919F-4BF2-9DC6-6D7D1753D0B1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EE6A-0166-479F-BF34-56BE89C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6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Studio, Activities &amp; Fragments</a:t>
            </a:r>
          </a:p>
        </p:txBody>
      </p:sp>
    </p:spTree>
    <p:extLst>
      <p:ext uri="{BB962C8B-B14F-4D97-AF65-F5344CB8AC3E}">
        <p14:creationId xmlns:p14="http://schemas.microsoft.com/office/powerpoint/2010/main" val="399117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facto standard for Android development </a:t>
            </a:r>
          </a:p>
          <a:p>
            <a:r>
              <a:rPr lang="en-US" dirty="0"/>
              <a:t>Some features</a:t>
            </a:r>
          </a:p>
          <a:p>
            <a:pPr lvl="1"/>
            <a:r>
              <a:rPr lang="en-US" dirty="0"/>
              <a:t>Built on the </a:t>
            </a:r>
            <a:r>
              <a:rPr lang="en-US" dirty="0" err="1"/>
              <a:t>Intelli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Instant Run (Hot swap)</a:t>
            </a:r>
          </a:p>
          <a:p>
            <a:pPr lvl="1"/>
            <a:r>
              <a:rPr lang="en-US" dirty="0"/>
              <a:t>Layout Editor</a:t>
            </a:r>
          </a:p>
          <a:p>
            <a:pPr lvl="1"/>
            <a:r>
              <a:rPr lang="en-US" dirty="0"/>
              <a:t>Built in emulator </a:t>
            </a:r>
          </a:p>
          <a:p>
            <a:pPr lvl="1"/>
            <a:r>
              <a:rPr lang="en-US" dirty="0" err="1"/>
              <a:t>Gradle</a:t>
            </a:r>
            <a:r>
              <a:rPr lang="en-US" dirty="0"/>
              <a:t> integration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dirty="0">
                <a:hlinkClick r:id="rId2"/>
              </a:rPr>
              <a:t>https://developer.android.com/studio/index.html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797" y="2306355"/>
            <a:ext cx="5404663" cy="29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0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Android Development</vt:lpstr>
      <vt:lpstr>Android Studio 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BK Batchelor</dc:creator>
  <cp:lastModifiedBy>BK Batchelor</cp:lastModifiedBy>
  <cp:revision>6</cp:revision>
  <dcterms:created xsi:type="dcterms:W3CDTF">2017-04-27T10:14:16Z</dcterms:created>
  <dcterms:modified xsi:type="dcterms:W3CDTF">2017-04-27T12:00:21Z</dcterms:modified>
</cp:coreProperties>
</file>