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4" r:id="rId3"/>
    <p:sldId id="258" r:id="rId4"/>
    <p:sldId id="294" r:id="rId5"/>
    <p:sldId id="282" r:id="rId6"/>
    <p:sldId id="275" r:id="rId7"/>
    <p:sldId id="296" r:id="rId8"/>
    <p:sldId id="295" r:id="rId9"/>
    <p:sldId id="281" r:id="rId10"/>
    <p:sldId id="280" r:id="rId11"/>
    <p:sldId id="297" r:id="rId12"/>
    <p:sldId id="283" r:id="rId13"/>
    <p:sldId id="298" r:id="rId14"/>
    <p:sldId id="290" r:id="rId15"/>
    <p:sldId id="291" r:id="rId16"/>
    <p:sldId id="299" r:id="rId17"/>
    <p:sldId id="292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3" autoAdjust="0"/>
  </p:normalViewPr>
  <p:slideViewPr>
    <p:cSldViewPr>
      <p:cViewPr>
        <p:scale>
          <a:sx n="50" d="100"/>
          <a:sy n="50" d="100"/>
        </p:scale>
        <p:origin x="-195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endmicro.com/vinfo/us/security/definition/Ransomware" TargetMode="External"/><Relationship Id="rId2" Type="http://schemas.openxmlformats.org/officeDocument/2006/relationships/hyperlink" Target="http://en.wikipedia.org/wiki/Ransomwa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IN" dirty="0" smtClean="0"/>
              <a:t>       </a:t>
            </a:r>
            <a:r>
              <a:rPr lang="en-IN" dirty="0" smtClean="0"/>
              <a:t> </a:t>
            </a:r>
            <a:r>
              <a:rPr lang="en-US" altLang="en-IN" dirty="0" smtClean="0"/>
              <a:t>RANSOMWARE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Name of the Student :P.Vyshnavi</a:t>
            </a:r>
          </a:p>
          <a:p>
            <a:r>
              <a:rPr lang="en-US" sz="2400" dirty="0" smtClean="0"/>
              <a:t>Registration No         :154G1A05A9</a:t>
            </a:r>
          </a:p>
          <a:p>
            <a:r>
              <a:rPr lang="en-US" sz="2400" dirty="0" smtClean="0"/>
              <a:t>Year &amp; </a:t>
            </a:r>
            <a:r>
              <a:rPr lang="en-US" sz="2400" dirty="0" err="1" smtClean="0"/>
              <a:t>Sem</a:t>
            </a:r>
            <a:r>
              <a:rPr lang="en-US" sz="2400" smtClean="0"/>
              <a:t>              :</a:t>
            </a:r>
            <a:r>
              <a:rPr lang="en-US" sz="2400" dirty="0" smtClean="0"/>
              <a:t>IV Year &amp; II Sem</a:t>
            </a:r>
          </a:p>
          <a:p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71650" y="5715001"/>
            <a:ext cx="6762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Srinivasa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Ramanujan</a:t>
            </a:r>
            <a:r>
              <a:rPr lang="en-US" sz="2400" b="1" dirty="0" smtClean="0"/>
              <a:t>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Encrypts the personal files</a:t>
            </a:r>
          </a:p>
          <a:p>
            <a:r>
              <a:rPr lang="en-US"/>
              <a:t>Example:the contents of  documents,spreadsheet pictures are encrypted</a:t>
            </a:r>
          </a:p>
          <a:p>
            <a:r>
              <a:rPr lang="en-US"/>
              <a:t>The user find a problem to open the file</a:t>
            </a:r>
          </a:p>
          <a:p>
            <a:r>
              <a:rPr lang="en-US"/>
              <a:t>This type is also called 'file encryptor' ransomware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r="15046"/>
          <a:stretch/>
        </p:blipFill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1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Screen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'Locks' the screen</a:t>
            </a:r>
          </a:p>
          <a:p>
            <a:r>
              <a:rPr lang="en-US"/>
              <a:t>It presents the full screen that blocks all other windows</a:t>
            </a:r>
          </a:p>
          <a:p>
            <a:r>
              <a:rPr lang="en-US"/>
              <a:t>This type is called 'WinLocker' ransomware</a:t>
            </a:r>
          </a:p>
          <a:p>
            <a:r>
              <a:rPr lang="en-US"/>
              <a:t>No personal files are encrypted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1" t="5208" r="15227" b="6251"/>
          <a:stretch/>
        </p:blipFill>
        <p:spPr bwMode="auto"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Boot Record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MBR is a section of the computer's hard drive that allows the operating system to boot up</a:t>
            </a:r>
          </a:p>
          <a:p>
            <a:r>
              <a:rPr lang="en-US"/>
              <a:t>MBR ransomware changes the computer's MBR so the normal boot is interrupted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59500" r="23865" b="9750"/>
          <a:stretch/>
        </p:blipFill>
        <p:spPr bwMode="auto">
          <a:xfrm>
            <a:off x="381000" y="3733800"/>
            <a:ext cx="8629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prevent ransomware?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 your firewall turned on</a:t>
            </a:r>
          </a:p>
          <a:p>
            <a:r>
              <a:rPr lang="en-US"/>
              <a:t>Keep all of the software update on your computer</a:t>
            </a:r>
          </a:p>
          <a:p>
            <a:r>
              <a:rPr lang="en-US"/>
              <a:t>Don't open spam email messages or click links</a:t>
            </a:r>
          </a:p>
          <a:p>
            <a:r>
              <a:rPr lang="en-US"/>
              <a:t>Keep your browser clean</a:t>
            </a:r>
          </a:p>
          <a:p>
            <a:r>
              <a:rPr lang="en-US"/>
              <a:t>Scan your computer with Microsoft Safety 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</a:t>
            </a:r>
            <a:r>
              <a:rPr lang="en-IN" dirty="0" err="1" smtClean="0"/>
              <a:t>Ransomware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Mostly </a:t>
            </a:r>
            <a:r>
              <a:rPr lang="en-IN" dirty="0" err="1" smtClean="0"/>
              <a:t>Ransomware</a:t>
            </a:r>
            <a:r>
              <a:rPr lang="en-IN" dirty="0" smtClean="0"/>
              <a:t> is saved to one of the locations:</a:t>
            </a:r>
          </a:p>
          <a:p>
            <a:pPr marL="0" indent="0">
              <a:buNone/>
            </a:pPr>
            <a:r>
              <a:rPr lang="en-IN" dirty="0" smtClean="0"/>
              <a:t>               C:\Users\(username)\0.(random      numbers).exe</a:t>
            </a:r>
          </a:p>
          <a:p>
            <a:pPr marL="0" indent="0">
              <a:buNone/>
            </a:pPr>
            <a:r>
              <a:rPr lang="en-IN" dirty="0" smtClean="0"/>
              <a:t>               C:\Users\username\AppData\(random alpha numerics).exe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Knowledge is the best weapon to prevent  malware </a:t>
            </a:r>
            <a:r>
              <a:rPr lang="en-US" dirty="0" smtClean="0"/>
              <a:t>attacks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BE CAREFUL WHAT YOU </a:t>
            </a:r>
            <a:r>
              <a:rPr lang="en-US" dirty="0" smtClean="0">
                <a:solidFill>
                  <a:srgbClr val="FF0000"/>
                </a:solidFill>
              </a:rPr>
              <a:t>CLICK 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en.wikipedia.org/wiki/Ransomware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smtClean="0">
                <a:hlinkClick r:id="rId3"/>
              </a:rPr>
              <a:t>://</a:t>
            </a:r>
            <a:r>
              <a:rPr lang="en-US" u="sng" smtClean="0">
                <a:hlinkClick r:id="rId3"/>
              </a:rPr>
              <a:t>www.trendmicro.com/vinfo/us/security/definition/Ransomware</a:t>
            </a:r>
            <a:endParaRPr lang="en-US" u="sng" smtClean="0"/>
          </a:p>
          <a:p>
            <a:pPr marL="0" indent="0">
              <a:buNone/>
            </a:pPr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Playing Video</a:t>
            </a:r>
          </a:p>
          <a:p>
            <a:pPr lvl="1"/>
            <a:r>
              <a:rPr lang="en-US" dirty="0" smtClean="0"/>
              <a:t> Presenting Results</a:t>
            </a:r>
          </a:p>
          <a:p>
            <a:pPr lvl="1"/>
            <a:r>
              <a:rPr lang="en-US" dirty="0" smtClean="0"/>
              <a:t>Animations etc.,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/>
          <a:p>
            <a:pPr marL="671195" lvl="2" indent="0">
              <a:buNone/>
            </a:pPr>
            <a:endParaRPr lang="en-IN" sz="2500" dirty="0" smtClean="0"/>
          </a:p>
          <a:p>
            <a:pPr lvl="2"/>
            <a:r>
              <a:rPr lang="en-IN" sz="2500" dirty="0" smtClean="0"/>
              <a:t>Introduction</a:t>
            </a:r>
            <a:endParaRPr lang="en-IN" sz="2500" dirty="0" smtClean="0"/>
          </a:p>
          <a:p>
            <a:pPr lvl="2"/>
            <a:r>
              <a:rPr lang="en-IN" sz="2500" dirty="0"/>
              <a:t>What is </a:t>
            </a:r>
            <a:r>
              <a:rPr lang="en-IN" sz="2500" dirty="0" err="1"/>
              <a:t>Ransomware</a:t>
            </a:r>
            <a:r>
              <a:rPr lang="en-IN" sz="2500" dirty="0"/>
              <a:t>?</a:t>
            </a:r>
          </a:p>
          <a:p>
            <a:pPr lvl="2"/>
            <a:r>
              <a:rPr lang="en-IN" sz="2500" dirty="0"/>
              <a:t>How do criminals install </a:t>
            </a:r>
            <a:r>
              <a:rPr lang="en-IN" sz="2500" dirty="0" err="1"/>
              <a:t>ransomware</a:t>
            </a:r>
            <a:r>
              <a:rPr lang="en-IN" sz="2500" dirty="0"/>
              <a:t>?</a:t>
            </a:r>
          </a:p>
          <a:p>
            <a:pPr lvl="2"/>
            <a:r>
              <a:rPr lang="en-IN" sz="2500" dirty="0"/>
              <a:t>How </a:t>
            </a:r>
            <a:r>
              <a:rPr lang="en-IN" sz="2500" dirty="0" err="1"/>
              <a:t>Ransomware</a:t>
            </a:r>
            <a:r>
              <a:rPr lang="en-IN" sz="2500" dirty="0"/>
              <a:t> works</a:t>
            </a:r>
          </a:p>
          <a:p>
            <a:pPr lvl="2"/>
            <a:r>
              <a:rPr lang="en-IN" sz="2500" dirty="0"/>
              <a:t>Types of </a:t>
            </a:r>
            <a:r>
              <a:rPr lang="en-IN" sz="2500" dirty="0" err="1"/>
              <a:t>Ransomwares</a:t>
            </a:r>
            <a:endParaRPr lang="en-IN" sz="2500" dirty="0"/>
          </a:p>
          <a:p>
            <a:pPr lvl="2"/>
            <a:r>
              <a:rPr lang="en-IN" sz="2500" dirty="0"/>
              <a:t>How to prevent </a:t>
            </a:r>
            <a:r>
              <a:rPr lang="en-IN" sz="2500" dirty="0" err="1"/>
              <a:t>Ransomware</a:t>
            </a:r>
            <a:endParaRPr lang="en-IN" sz="2500" dirty="0"/>
          </a:p>
          <a:p>
            <a:pPr lvl="2"/>
            <a:r>
              <a:rPr lang="en-IN" sz="2500" dirty="0"/>
              <a:t>Identify The </a:t>
            </a:r>
            <a:r>
              <a:rPr lang="en-IN" sz="2500" dirty="0" err="1"/>
              <a:t>Ransomware</a:t>
            </a:r>
            <a:endParaRPr lang="en-IN" sz="2500" dirty="0"/>
          </a:p>
          <a:p>
            <a:pPr lvl="2"/>
            <a:r>
              <a:rPr lang="en-IN" sz="2500" dirty="0"/>
              <a:t>Conclusion</a:t>
            </a:r>
          </a:p>
          <a:p>
            <a:pPr lvl="2"/>
            <a:r>
              <a:rPr lang="en-IN" sz="2500" dirty="0"/>
              <a:t>References</a:t>
            </a:r>
          </a:p>
          <a:p>
            <a:pPr lvl="2"/>
            <a:r>
              <a:rPr lang="en-IN" sz="2500" dirty="0"/>
              <a:t>Demo</a:t>
            </a:r>
          </a:p>
          <a:p>
            <a:pPr lvl="2"/>
            <a:endParaRPr lang="en-IN" sz="2500" dirty="0" smtClean="0"/>
          </a:p>
          <a:p>
            <a:pPr lvl="2"/>
            <a:endParaRPr lang="en-IN" sz="2500" dirty="0" smtClean="0"/>
          </a:p>
          <a:p>
            <a:pPr lvl="2"/>
            <a:endParaRPr lang="en-IN" sz="2500" dirty="0" smtClean="0"/>
          </a:p>
          <a:p>
            <a:pPr lvl="2"/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first known </a:t>
            </a:r>
            <a:r>
              <a:rPr lang="en-US" sz="2400" dirty="0" err="1" smtClean="0"/>
              <a:t>Ransomware</a:t>
            </a:r>
            <a:r>
              <a:rPr lang="en-US" sz="2400" dirty="0" smtClean="0"/>
              <a:t> was the 1989 ‘AIDS’ Trojan</a:t>
            </a:r>
          </a:p>
          <a:p>
            <a:pPr algn="just"/>
            <a:r>
              <a:rPr lang="en-US" sz="2400" dirty="0" smtClean="0"/>
              <a:t>This Trojan is also known as “PC Cyborg” written by Joseph Popp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3401218"/>
          </a:xfrm>
        </p:spPr>
      </p:pic>
    </p:spTree>
    <p:extLst>
      <p:ext uri="{BB962C8B-B14F-4D97-AF65-F5344CB8AC3E}">
        <p14:creationId xmlns:p14="http://schemas.microsoft.com/office/powerpoint/2010/main" val="12216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What </a:t>
            </a:r>
            <a:r>
              <a:rPr lang="en-US" dirty="0"/>
              <a:t>is </a:t>
            </a:r>
            <a:r>
              <a:rPr lang="en-US" dirty="0" err="1"/>
              <a:t>Ransomware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Ransomware</a:t>
            </a:r>
            <a:r>
              <a:rPr lang="en-US" dirty="0"/>
              <a:t>' is a type of malware that attempts to threat money from a computer user by infecting and taking control of the victim's machine or files or documents stored on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Content Placeholder 3" descr="170322171653-cyber-security-misconceptions-1024x57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61185"/>
            <a:ext cx="4038600" cy="313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criminals install ransomware?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Ransomware generates a pop-up window,webpage, or email warning from what it looks like an official authority</a:t>
            </a:r>
          </a:p>
          <a:p>
            <a:r>
              <a:rPr lang="en-US" dirty="0"/>
              <a:t>Ransomware is usually installed when you open a </a:t>
            </a:r>
            <a:r>
              <a:rPr lang="en-US" dirty="0" smtClean="0"/>
              <a:t>malicious </a:t>
            </a:r>
            <a:r>
              <a:rPr lang="en-US" dirty="0"/>
              <a:t>email attachment</a:t>
            </a: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charset="0"/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charset="0"/>
              <a:buNone/>
            </a:pPr>
            <a:endParaRPr lang="en-US" dirty="0"/>
          </a:p>
          <a:p>
            <a:pPr>
              <a:buFont typeface="Wingdings" panose="05000000000000000000" charset="0"/>
              <a:buChar char="§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Content Placeholder 3" descr="th (2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1447800"/>
            <a:ext cx="3491865" cy="427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30725"/>
          </a:xfrm>
        </p:spPr>
        <p:txBody>
          <a:bodyPr/>
          <a:lstStyle/>
          <a:p>
            <a:r>
              <a:rPr lang="en-IN" dirty="0"/>
              <a:t>Click a malicious link </a:t>
            </a:r>
            <a:r>
              <a:rPr lang="en-IN" dirty="0" smtClean="0"/>
              <a:t>in </a:t>
            </a:r>
          </a:p>
          <a:p>
            <a:pPr marL="0" indent="0">
              <a:buNone/>
            </a:pPr>
            <a:r>
              <a:rPr lang="en-IN" dirty="0" smtClean="0"/>
              <a:t>         an </a:t>
            </a:r>
            <a:r>
              <a:rPr lang="en-IN" dirty="0"/>
              <a:t>email message</a:t>
            </a:r>
          </a:p>
          <a:p>
            <a:pPr marL="0" indent="0">
              <a:buNone/>
            </a:pPr>
            <a:r>
              <a:rPr lang="en-IN" dirty="0"/>
              <a:t>         an instant message</a:t>
            </a:r>
          </a:p>
          <a:p>
            <a:pPr marL="0" indent="0">
              <a:buNone/>
            </a:pPr>
            <a:r>
              <a:rPr lang="en-IN" dirty="0"/>
              <a:t>         on social networking </a:t>
            </a:r>
            <a:r>
              <a:rPr lang="en-IN" dirty="0" smtClean="0"/>
              <a:t>site</a:t>
            </a:r>
            <a:endParaRPr lang="en-IN" dirty="0"/>
          </a:p>
          <a:p>
            <a:r>
              <a:rPr lang="en-IN" dirty="0" err="1" smtClean="0"/>
              <a:t>Ransomware</a:t>
            </a:r>
            <a:r>
              <a:rPr lang="en-IN" dirty="0" smtClean="0"/>
              <a:t> can even be installed when you visit a malicious website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4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 err="1" smtClean="0"/>
              <a:t>Ransomware</a:t>
            </a:r>
            <a:r>
              <a:rPr lang="en-IN" dirty="0" smtClean="0"/>
              <a:t>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1538" r="24074" b="8462"/>
          <a:stretch/>
        </p:blipFill>
        <p:spPr bwMode="auto">
          <a:xfrm>
            <a:off x="533400" y="1638300"/>
            <a:ext cx="8153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Encryption Ransomware</a:t>
            </a:r>
          </a:p>
          <a:p>
            <a:r>
              <a:rPr lang="en-US"/>
              <a:t>Lock screen Ransomware</a:t>
            </a:r>
          </a:p>
          <a:p>
            <a:r>
              <a:rPr lang="en-US"/>
              <a:t>Mater Boot Record (MBR) Ransomware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61</TotalTime>
  <Words>417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SRIT_PPT_Theme</vt:lpstr>
      <vt:lpstr>        RANSOMWARE</vt:lpstr>
      <vt:lpstr>Abstract</vt:lpstr>
      <vt:lpstr>Contents:   </vt:lpstr>
      <vt:lpstr>Introduction</vt:lpstr>
      <vt:lpstr>            What is Ransomware?</vt:lpstr>
      <vt:lpstr>How do criminals install ransomware?</vt:lpstr>
      <vt:lpstr>Continued…</vt:lpstr>
      <vt:lpstr>How Ransomware works</vt:lpstr>
      <vt:lpstr>Types of Ransomware</vt:lpstr>
      <vt:lpstr>Encryption Ransomware</vt:lpstr>
      <vt:lpstr>PowerPoint Presentation</vt:lpstr>
      <vt:lpstr>Lock Screen Ransomware</vt:lpstr>
      <vt:lpstr>PowerPoint Presentation</vt:lpstr>
      <vt:lpstr>Master Boot Record Ransomware</vt:lpstr>
      <vt:lpstr>How to prevent ransomware?</vt:lpstr>
      <vt:lpstr>Identify the Ransomware</vt:lpstr>
      <vt:lpstr>Conclusion</vt:lpstr>
      <vt:lpstr>References:</vt:lpstr>
      <vt:lpstr>Demo: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 </dc:title>
  <dc:creator>Hitendra</dc:creator>
  <cp:lastModifiedBy>Windows User</cp:lastModifiedBy>
  <cp:revision>153</cp:revision>
  <dcterms:created xsi:type="dcterms:W3CDTF">2006-08-16T00:00:00Z</dcterms:created>
  <dcterms:modified xsi:type="dcterms:W3CDTF">2019-01-24T07:31:38Z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