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70" r:id="rId1"/>
  </p:sldMasterIdLst>
  <p:sldIdLst>
    <p:sldId id="256" r:id="rId2"/>
    <p:sldId id="290" r:id="rId3"/>
    <p:sldId id="257" r:id="rId4"/>
    <p:sldId id="258" r:id="rId5"/>
    <p:sldId id="259" r:id="rId6"/>
    <p:sldId id="260" r:id="rId7"/>
    <p:sldId id="262" r:id="rId8"/>
    <p:sldId id="263" r:id="rId9"/>
    <p:sldId id="261" r:id="rId10"/>
    <p:sldId id="264" r:id="rId11"/>
    <p:sldId id="289" r:id="rId12"/>
    <p:sldId id="288" r:id="rId13"/>
    <p:sldId id="27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>
        <p:scale>
          <a:sx n="81" d="100"/>
          <a:sy n="81" d="100"/>
        </p:scale>
        <p:origin x="-17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4/7/2022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378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4/7/2022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98849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4/7/2022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478372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4/7/2022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9238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4/7/2022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9267069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4/7/2022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64418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4/7/2022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3455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4/7/2022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761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4/7/2022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323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822A4-8DA6-4447-9B1F-C5DB58435268}" type="datetimeFigureOut">
              <a:rPr lang="en-US" smtClean="0"/>
              <a:t>4/7/2022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688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4/7/2022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233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4/7/2022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757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4/7/2022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177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4/7/2022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788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4/7/2022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077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4/7/2022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207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4/7/2022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224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  <p:sldLayoutId id="2147483882" r:id="rId12"/>
    <p:sldLayoutId id="2147483883" r:id="rId13"/>
    <p:sldLayoutId id="2147483884" r:id="rId14"/>
    <p:sldLayoutId id="2147483885" r:id="rId15"/>
    <p:sldLayoutId id="2147483886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88459" y="4602850"/>
            <a:ext cx="9533965" cy="1373070"/>
          </a:xfrm>
        </p:spPr>
        <p:txBody>
          <a:bodyPr>
            <a:noAutofit/>
          </a:bodyPr>
          <a:lstStyle/>
          <a:p>
            <a:pPr algn="ctr"/>
            <a:r>
              <a:rPr lang="en-IN" sz="4500" b="1" cap="all" dirty="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Cyberbullying Detection in Social Media Using Supervised ML &amp; NLP Techniques</a:t>
            </a:r>
          </a:p>
        </p:txBody>
      </p:sp>
    </p:spTree>
    <p:extLst>
      <p:ext uri="{BB962C8B-B14F-4D97-AF65-F5344CB8AC3E}">
        <p14:creationId xmlns:p14="http://schemas.microsoft.com/office/powerpoint/2010/main" val="3192951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47446" y="611203"/>
            <a:ext cx="9950334" cy="800101"/>
          </a:xfrm>
        </p:spPr>
        <p:txBody>
          <a:bodyPr>
            <a:normAutofit/>
          </a:bodyPr>
          <a:lstStyle/>
          <a:p>
            <a:r>
              <a:rPr lang="en-US" b="1" cap="all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REQUIREMENTS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117685" y="1651983"/>
            <a:ext cx="10380095" cy="3390664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Clr>
                <a:schemeClr val="accent2"/>
              </a:buClr>
              <a:buNone/>
            </a:pPr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Requirements </a:t>
            </a:r>
          </a:p>
          <a:p>
            <a:pPr algn="just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Language	      	         	  		   :  Python</a:t>
            </a:r>
          </a:p>
          <a:p>
            <a:pPr algn="just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IDE                   	  	   			   :  Anaconda -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Spyder</a:t>
            </a:r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57797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7040" y="651014"/>
            <a:ext cx="10037483" cy="638660"/>
          </a:xfrm>
        </p:spPr>
        <p:txBody>
          <a:bodyPr>
            <a:normAutofit fontScale="90000"/>
          </a:bodyPr>
          <a:lstStyle/>
          <a:p>
            <a:r>
              <a:rPr lang="en-US" sz="4000" b="1" cap="all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</a:t>
            </a:r>
            <a:r>
              <a:rPr lang="en-US" sz="3600" b="1" dirty="0" smtClean="0">
                <a:latin typeface="+mn-lt"/>
              </a:rPr>
              <a:t> </a:t>
            </a:r>
            <a:r>
              <a:rPr lang="en-US" sz="4000" b="1" cap="all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06AB5-D6E9-4208-88FB-04C9A03F34A6}" type="datetime1">
              <a:rPr lang="en-US" smtClean="0"/>
              <a:t>4/7/2022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56128" y="1385843"/>
            <a:ext cx="10831072" cy="39036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spcBef>
                <a:spcPts val="1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Ø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future, it is possible to provide extensions or modifications to the proposed clustering and classification algorithms to achieve further increased performance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spcBef>
                <a:spcPts val="1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Ø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Apart from the experimented combination of data mining techniques, further combinations and other clustering algorithms can be used to improve the detection accuracy and to reduce the rate offensive tweets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spcBef>
                <a:spcPts val="1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Ø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Finally, the cyberbullying detection system can be extended as a prevention system to enhance the performance of the system.</a:t>
            </a:r>
          </a:p>
        </p:txBody>
      </p:sp>
    </p:spTree>
    <p:extLst>
      <p:ext uri="{BB962C8B-B14F-4D97-AF65-F5344CB8AC3E}">
        <p14:creationId xmlns:p14="http://schemas.microsoft.com/office/powerpoint/2010/main" val="21118776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6220" y="651014"/>
            <a:ext cx="10037483" cy="638660"/>
          </a:xfrm>
        </p:spPr>
        <p:txBody>
          <a:bodyPr>
            <a:noAutofit/>
          </a:bodyPr>
          <a:lstStyle/>
          <a:p>
            <a:r>
              <a:rPr lang="en-US" b="1" cap="all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06AB5-D6E9-4208-88FB-04C9A03F34A6}" type="datetime1">
              <a:rPr lang="en-US" smtClean="0"/>
              <a:t>4/7/2022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55680" y="1470596"/>
            <a:ext cx="10738562" cy="4539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spcBef>
                <a:spcPts val="1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Ø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developed an approach towards the detection of cyberbullying behaviour.</a:t>
            </a:r>
          </a:p>
          <a:p>
            <a:pPr marL="342900" indent="-342900" algn="just">
              <a:lnSpc>
                <a:spcPct val="150000"/>
              </a:lnSpc>
              <a:spcBef>
                <a:spcPts val="1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Ø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we are able to successfully detect such posts which are not suitable for adolescents or teenagers, we can very effectively deal with the crimes that are committed using these platforms.</a:t>
            </a:r>
          </a:p>
          <a:p>
            <a:pPr marL="342900" indent="-342900" algn="just">
              <a:lnSpc>
                <a:spcPct val="150000"/>
              </a:lnSpc>
              <a:spcBef>
                <a:spcPts val="1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Ø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 approach is proposed for detecting and preventing Twitter cyberbullying using Supervised Binary classification Machine Learning algorithms.</a:t>
            </a:r>
          </a:p>
          <a:p>
            <a:pPr marL="342900" indent="-342900" algn="just">
              <a:lnSpc>
                <a:spcPct val="150000"/>
              </a:lnSpc>
              <a:spcBef>
                <a:spcPts val="1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Ø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Our model is evaluated on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Naive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Bayes, also for feature extraction, we used the TFIDF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vectorizer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00120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944906" y="2890385"/>
            <a:ext cx="7664823" cy="1490472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YOU…</a:t>
            </a:r>
          </a:p>
        </p:txBody>
      </p:sp>
    </p:spTree>
    <p:extLst>
      <p:ext uri="{BB962C8B-B14F-4D97-AF65-F5344CB8AC3E}">
        <p14:creationId xmlns:p14="http://schemas.microsoft.com/office/powerpoint/2010/main" val="3167711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chemeClr val="accent2"/>
                </a:solidFill>
              </a:rPr>
              <a:t>TEAM MEMBERS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9797" y="2625969"/>
            <a:ext cx="5136296" cy="2074985"/>
          </a:xfrm>
        </p:spPr>
        <p:txBody>
          <a:bodyPr>
            <a:normAutofit/>
          </a:bodyPr>
          <a:lstStyle/>
          <a:p>
            <a:r>
              <a:rPr lang="en-US" sz="3200" dirty="0" smtClean="0"/>
              <a:t>1)V.PUVIYAAL</a:t>
            </a:r>
          </a:p>
          <a:p>
            <a:r>
              <a:rPr lang="en-US" sz="3200" dirty="0" smtClean="0"/>
              <a:t>2)B.RAKSHANA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64876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73303" y="646925"/>
            <a:ext cx="65890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cap="all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DOMAIN INTRODUCTION</a:t>
            </a:r>
            <a:endParaRPr lang="en-IN" sz="3600" dirty="0">
              <a:solidFill>
                <a:schemeClr val="accent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46845" y="1683220"/>
            <a:ext cx="11645155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IN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Data mining is the computing process of discovering patterns in large datasets involving methods at the intersection of machine learning, statistics and database systems.</a:t>
            </a:r>
            <a:endParaRPr lang="en-US" sz="22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200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IN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The overall goal of the data mining process is to extract information from a data set and transform it into an understandable structure for further use</a:t>
            </a:r>
            <a:r>
              <a:rPr lang="en-US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200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IN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Data mining is the analysis step of the "knowledge discovery in databases" process, or KDD.  </a:t>
            </a:r>
          </a:p>
          <a:p>
            <a:pPr algn="just">
              <a:lnSpc>
                <a:spcPct val="200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IN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Data mining is about finding new information in a lots of data.</a:t>
            </a:r>
          </a:p>
          <a:p>
            <a:pPr algn="just">
              <a:lnSpc>
                <a:spcPct val="200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IN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The information obtained from data mining is hopefully both new and useful.</a:t>
            </a:r>
            <a:endParaRPr lang="en-US" sz="22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2044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53696" y="645458"/>
            <a:ext cx="10058400" cy="590876"/>
          </a:xfrm>
        </p:spPr>
        <p:txBody>
          <a:bodyPr>
            <a:normAutofit fontScale="90000"/>
          </a:bodyPr>
          <a:lstStyle/>
          <a:p>
            <a:r>
              <a:rPr lang="en-US" b="1" cap="all" dirty="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ABSTRACT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003" y="1379577"/>
            <a:ext cx="11652997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IN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From the day internet came into existence, the era of social networking sprouted. In the beginning, no one may have thought internet would be a host of numerous amazing services like the social networking</a:t>
            </a:r>
            <a:r>
              <a:rPr lang="en-IN" sz="22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IN" sz="22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IN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Today we can say that online applications and social networking websites have become a non-separable part of one’s life. Many people from diverse age groups spend hours daily on such </a:t>
            </a:r>
            <a:r>
              <a:rPr lang="en-IN" sz="22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websites.</a:t>
            </a:r>
          </a:p>
          <a:p>
            <a:pPr marL="342900" indent="-342900" algn="just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IN" sz="22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IN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Despite the fact that people are emotionally connected together through social media, these facilities bring along big threats with them such as </a:t>
            </a:r>
            <a:r>
              <a:rPr lang="en-IN" sz="22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cyber-attacks.</a:t>
            </a:r>
          </a:p>
          <a:p>
            <a:pPr marL="342900" indent="-342900" algn="just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IN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To identify word similarities in the tweets made by bullies and make use of machine learning and can develop an ML model automatically detect social media bullying actions.</a:t>
            </a:r>
          </a:p>
          <a:p>
            <a:endParaRPr lang="en-US" sz="20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2478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06998" y="646558"/>
            <a:ext cx="9952930" cy="706964"/>
          </a:xfrm>
        </p:spPr>
        <p:txBody>
          <a:bodyPr>
            <a:normAutofit/>
          </a:bodyPr>
          <a:lstStyle/>
          <a:p>
            <a:r>
              <a:rPr lang="en-US" b="1" cap="all" dirty="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OBJECTIVE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48091" y="1860944"/>
            <a:ext cx="10119185" cy="443228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To provide an innovative preventative strategy that enables fast and accurate detection of cyberbullying case.</a:t>
            </a:r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To effectively classify and predict the data.</a:t>
            </a:r>
          </a:p>
          <a:p>
            <a:pPr algn="just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To decrease sparsity problem.</a:t>
            </a:r>
          </a:p>
          <a:p>
            <a:pPr algn="just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To enhance the performance of the overall prediction results.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2000" dirty="0" smtClean="0">
              <a:solidFill>
                <a:schemeClr val="tx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733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494693" y="632176"/>
            <a:ext cx="10058400" cy="581891"/>
          </a:xfrm>
        </p:spPr>
        <p:txBody>
          <a:bodyPr>
            <a:noAutofit/>
          </a:bodyPr>
          <a:lstStyle/>
          <a:p>
            <a:r>
              <a:rPr lang="en-US" sz="3600" b="1" cap="all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89575" y="1966417"/>
            <a:ext cx="10970729" cy="3883053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buClr>
                <a:schemeClr val="accent2"/>
              </a:buClr>
              <a:buFont typeface="Wingdings" pitchFamily="2" charset="2"/>
              <a:buChar char="Ø"/>
            </a:pPr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Cyberbullying incidents are increasing day by day as technology rolls out. </a:t>
            </a:r>
            <a:endParaRPr lang="en-IN" sz="2200" dirty="0" smtClean="0">
              <a:solidFill>
                <a:schemeClr val="tx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  <a:buClr>
                <a:schemeClr val="accent2"/>
              </a:buClr>
              <a:buFont typeface="Wingdings" pitchFamily="2" charset="2"/>
              <a:buChar char="Ø"/>
            </a:pPr>
            <a:r>
              <a:rPr lang="en-IN" sz="2200" dirty="0" smtClean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 </a:t>
            </a:r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large number of cyberbullying incidents are reported by companies each year. </a:t>
            </a:r>
            <a:endParaRPr lang="en-IN" sz="2200" dirty="0" smtClean="0">
              <a:solidFill>
                <a:schemeClr val="tx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  <a:buClr>
                <a:schemeClr val="accent2"/>
              </a:buClr>
              <a:buFont typeface="Wingdings" pitchFamily="2" charset="2"/>
              <a:buChar char="Ø"/>
            </a:pPr>
            <a:r>
              <a:rPr lang="en-IN" sz="2200" dirty="0" smtClean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The </a:t>
            </a:r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existing </a:t>
            </a:r>
            <a:r>
              <a:rPr lang="en-IN" sz="2200" dirty="0" smtClean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system to detect cyberbullying on social media </a:t>
            </a:r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doesn’t effectively classify and predict the tweets which is presented in the social media.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endParaRPr lang="en-IN" sz="2000" dirty="0" smtClean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4649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608978" y="602061"/>
            <a:ext cx="10058400" cy="675410"/>
          </a:xfrm>
        </p:spPr>
        <p:txBody>
          <a:bodyPr>
            <a:normAutofit/>
          </a:bodyPr>
          <a:lstStyle/>
          <a:p>
            <a:r>
              <a:rPr lang="en-US" b="1" cap="all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90096" y="1627094"/>
            <a:ext cx="11501904" cy="4504764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Ø"/>
            </a:pPr>
            <a:r>
              <a:rPr lang="en-IN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</a:t>
            </a:r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is a feature-based model that uses features from tweets contents to develop a machine learning classifier for classifying the tweets as cyberbullying or non-cyberbullying and its severity as low, medium, high or none.</a:t>
            </a:r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Ø"/>
            </a:pP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system will increase the accuracy of the supervised classification results by classifying the data. An approach is proposed for detecting and preventing 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cyberbullying 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Supervised Binary classification Machine Learning algorithms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Ø"/>
            </a:pP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model is evaluated on 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Naive 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Bayes. It enhances the performance of the overall classification results.</a:t>
            </a:r>
            <a:endParaRPr lang="en-IN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1518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445281" y="609760"/>
            <a:ext cx="10011612" cy="665019"/>
          </a:xfrm>
        </p:spPr>
        <p:txBody>
          <a:bodyPr>
            <a:normAutofit/>
          </a:bodyPr>
          <a:lstStyle/>
          <a:p>
            <a:r>
              <a:rPr lang="en-US" b="1" cap="all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988353" y="1707776"/>
            <a:ext cx="10925467" cy="4034118"/>
          </a:xfrm>
        </p:spPr>
        <p:txBody>
          <a:bodyPr>
            <a:normAutofit/>
          </a:bodyPr>
          <a:lstStyle/>
          <a:p>
            <a:pPr lvl="0" algn="just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Ø"/>
            </a:pP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ML techniques to predict cyberbullying produces high 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performance.</a:t>
            </a:r>
            <a:endParaRPr lang="en-IN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Ø"/>
            </a:pP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ML techniques like SVM and Naïve Bayes predicts the results accurately.</a:t>
            </a:r>
            <a:endParaRPr lang="en-IN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avoid sparsity problems.</a:t>
            </a:r>
            <a:endParaRPr lang="en-IN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Reduces the information Loss and the bias of the inference due to the multiple estimates.</a:t>
            </a:r>
            <a:endParaRPr lang="en-IN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3623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09662" y="596561"/>
            <a:ext cx="9960725" cy="748145"/>
          </a:xfrm>
        </p:spPr>
        <p:txBody>
          <a:bodyPr>
            <a:normAutofit/>
          </a:bodyPr>
          <a:lstStyle/>
          <a:p>
            <a:r>
              <a:rPr lang="en-US" b="1" cap="all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025569" y="1775012"/>
            <a:ext cx="9750829" cy="3684494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Doesn’t Efficient for handling large volume of data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200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</a:t>
            </a:r>
            <a:r>
              <a:rPr lang="en-IN" sz="2200" dirty="0" smtClean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ata </a:t>
            </a:r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is </a:t>
            </a:r>
            <a:r>
              <a:rPr lang="en-IN" sz="2200" dirty="0" smtClean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inherently </a:t>
            </a:r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scarce in terms of public access</a:t>
            </a:r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Incorrect 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Classification Results.</a:t>
            </a:r>
          </a:p>
          <a:p>
            <a:pPr>
              <a:lnSpc>
                <a:spcPct val="200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Less Prediction Accuracy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554835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522</TotalTime>
  <Words>681</Words>
  <Application>Microsoft Office PowerPoint</Application>
  <PresentationFormat>Custom</PresentationFormat>
  <Paragraphs>55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Wisp</vt:lpstr>
      <vt:lpstr>Cyberbullying Detection in Social Media Using Supervised ML &amp; NLP Techniques</vt:lpstr>
      <vt:lpstr>TEAM MEMBERS</vt:lpstr>
      <vt:lpstr>PowerPoint Presentation</vt:lpstr>
      <vt:lpstr>ABSTRACT</vt:lpstr>
      <vt:lpstr>OBJECTIVE</vt:lpstr>
      <vt:lpstr>EXISTING SYSTEM</vt:lpstr>
      <vt:lpstr>PROPOSED SYSTEM</vt:lpstr>
      <vt:lpstr>ADVANTAGES</vt:lpstr>
      <vt:lpstr>DISADVANTAGES</vt:lpstr>
      <vt:lpstr>SYSTEM REQUIREMENTS</vt:lpstr>
      <vt:lpstr>FUTURE WORK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Cyberbullying Detection in Social Media Using Supervised ML &amp; NLP Techniques</dc:title>
  <dc:creator>EGC</dc:creator>
  <cp:lastModifiedBy>WINDOWS</cp:lastModifiedBy>
  <cp:revision>23</cp:revision>
  <dcterms:created xsi:type="dcterms:W3CDTF">2020-12-21T10:50:09Z</dcterms:created>
  <dcterms:modified xsi:type="dcterms:W3CDTF">2022-04-07T14:15:12Z</dcterms:modified>
</cp:coreProperties>
</file>