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44c837f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44c837f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644c837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644c837f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44c837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44c837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on forecasting markets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44c837f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44c837f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on Runescape/Why we chose to predict Runescape markets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44c837f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44c837f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44c837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44c837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gathered the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was scraped every day over a month long period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web scraper, built in python, retrieved the information from Jagex Incs online item service database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Included a current, today, 30-day, and 90-day trend. We used the today and 30-day to construct our dataset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items had to be excluded as they crashed the web scraper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44c837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44c837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constructed our neural net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Single LSTM layer for time-series data with memory.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params gave us the highest accuracy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layers could be good if we had time to run them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Accuracy growth drops with more layers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44c837f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44c837f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possible reason why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44c837f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44c837f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44c837f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644c837f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Adding more layers, parameters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Gathering a larger dataset, or cleaning up the current one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8642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RuneScapes Market using LSTM RNNs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Matthew Manoly, Steven Proctor, Harrison Ratcliffe, Zachary Taylor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Work</a:t>
            </a:r>
            <a:endParaRPr sz="300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Attempt to improve accuracy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Try using different neural networks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the predictions for items and test them in Runescape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the network on other video games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052550" y="1680825"/>
            <a:ext cx="7038900" cy="1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Financial Markets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Forecasting financial markets using neural networks started in the 1990s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different neural networks have been used, such as Multi-layers perceptrons, Recurrent LSTMs, and Convolutional neural networks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Forecasting financial markets is mainly used for predicting how stock markets will behave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RuneScape?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Runescape has a system similar to the New York Stock Exchange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Simplicity of and familiarity with the system leads to a stronger foundation for the neural net to operate on.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doing empirical testing, we can use in-game currency, not real money.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Market has a very diverse set of stocks (items) to track and try to profit off of.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LSTM RNNs have been used for forecasting financial markets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group using an LSTM to predict the Chinese Stock Market approached 27.2% accuracy across all stock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CNN’s have been recently  introduced and slightly outperform LSTM RNNs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study in 2018 added a convolutional layer to a LSTM RNN, achieving higher prediction accuracy than previous  CNN or LSTM RNN models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the Data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dataset was gathered over a month-long period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Information for each item was retrieved every day by a web scraper built in Python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information on price trends for the current day and 30 days prior to construct the dataset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During the data gathering process, some items were ignored 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represented as percent changes in a 3D array (sequence, item, day)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used a Recurrent Neural Network, trying both one and two LSTM layers.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Sequence size of four days, Adam optimizer, twenty days of data.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Double LSTM layer produced highest accuracy.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layers may increase accuracy at a large cost to time.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 a batch size of 1, sequence length of 4, and single LSTM layer, we got 19% peak accuracy with an overall average of 11%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Increasing batch size (2 and 4 were tested) improved runtime, but decreased accuracy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Changing the learning rate in any way decreased accuracy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Adding dropout also decreased accuracy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30 days ago data was dropped for causing issues.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27950" y="1590300"/>
            <a:ext cx="3381900" cy="3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 a batch size of 1, sequence length of 4, and double LSTM layers, we got 24.3% peak accuracy, an overall average of 13%, and an average of 18% over the final 50 epochs.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350" y="1590299"/>
            <a:ext cx="5475425" cy="33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6145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improved?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 more time, additional layers and data can be added to hone in on a higher accuracy.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data will allow for larger sequence lengths, which can also improve accuracy.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Adding different types of layers, such as a CNN, may also help.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659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Montserrat</vt:lpstr>
      <vt:lpstr>Lato</vt:lpstr>
      <vt:lpstr>Arial</vt:lpstr>
      <vt:lpstr>Focus</vt:lpstr>
      <vt:lpstr>Forecasting RuneScapes Market using LSTM RNNs</vt:lpstr>
      <vt:lpstr>Forecasting Financial Markets</vt:lpstr>
      <vt:lpstr>Why RuneScape?</vt:lpstr>
      <vt:lpstr>Previous Work</vt:lpstr>
      <vt:lpstr>Gathering the Data</vt:lpstr>
      <vt:lpstr>Neural Network Architecture</vt:lpstr>
      <vt:lpstr>Results</vt:lpstr>
      <vt:lpstr>Results cont.</vt:lpstr>
      <vt:lpstr>What can be improved?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RuneScapes Market using LSTM RNNs</dc:title>
  <cp:lastModifiedBy>Harrison Ratcliffe</cp:lastModifiedBy>
  <cp:revision>2</cp:revision>
  <dcterms:modified xsi:type="dcterms:W3CDTF">2018-12-10T22:59:27Z</dcterms:modified>
</cp:coreProperties>
</file>