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6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8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6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8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B367-2DEA-4BDC-BF59-D975E5C64A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D2D8-BEC3-4203-A5BE-B9B6D5BFA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28" y="-141509"/>
            <a:ext cx="4571428" cy="4571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06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46" y="-298596"/>
            <a:ext cx="3774654" cy="4351338"/>
          </a:xfrm>
        </p:spPr>
      </p:pic>
    </p:spTree>
    <p:extLst>
      <p:ext uri="{BB962C8B-B14F-4D97-AF65-F5344CB8AC3E}">
        <p14:creationId xmlns:p14="http://schemas.microsoft.com/office/powerpoint/2010/main" val="16799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8014" y="2860640"/>
            <a:ext cx="3435971" cy="11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36" y="0"/>
            <a:ext cx="1622794" cy="3937594"/>
          </a:xfrm>
        </p:spPr>
      </p:pic>
    </p:spTree>
    <p:extLst>
      <p:ext uri="{BB962C8B-B14F-4D97-AF65-F5344CB8AC3E}">
        <p14:creationId xmlns:p14="http://schemas.microsoft.com/office/powerpoint/2010/main" val="200936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89" y="699682"/>
            <a:ext cx="3599157" cy="1173094"/>
          </a:xfrm>
        </p:spPr>
      </p:pic>
    </p:spTree>
    <p:extLst>
      <p:ext uri="{BB962C8B-B14F-4D97-AF65-F5344CB8AC3E}">
        <p14:creationId xmlns:p14="http://schemas.microsoft.com/office/powerpoint/2010/main" val="5988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东阳</dc:creator>
  <cp:lastModifiedBy>赵 东阳</cp:lastModifiedBy>
  <cp:revision>9</cp:revision>
  <dcterms:created xsi:type="dcterms:W3CDTF">2018-12-26T03:43:30Z</dcterms:created>
  <dcterms:modified xsi:type="dcterms:W3CDTF">2019-01-03T08:00:43Z</dcterms:modified>
</cp:coreProperties>
</file>