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2"/>
    <p:sldId id="274" r:id="rId3"/>
    <p:sldId id="273" r:id="rId4"/>
    <p:sldId id="275" r:id="rId5"/>
    <p:sldId id="276" r:id="rId6"/>
    <p:sldId id="277" r:id="rId7"/>
    <p:sldId id="278" r:id="rId8"/>
    <p:sldId id="282" r:id="rId9"/>
    <p:sldId id="279" r:id="rId10"/>
    <p:sldId id="280" r:id="rId11"/>
    <p:sldId id="286" r:id="rId12"/>
    <p:sldId id="284" r:id="rId13"/>
    <p:sldId id="285" r:id="rId14"/>
  </p:sldIdLst>
  <p:sldSz cx="9144000" cy="6858000" type="screen4x3"/>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41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1800" cy="457200"/>
          </a:xfrm>
          <a:prstGeom prst="rect">
            <a:avLst/>
          </a:prstGeom>
        </p:spPr>
        <p:txBody>
          <a:bodyPr lIns="91440" tIns="45720" rIns="91440" bIns="45720"/>
          <a:lstStyle>
            <a:lvl1pPr lvl="0" algn="l" rtl="0">
              <a:defRPr sz="1200"/>
            </a:lvl1pPr>
          </a:lstStyle>
          <a:p>
            <a:endParaRPr/>
          </a:p>
        </p:txBody>
      </p:sp>
      <p:sp>
        <p:nvSpPr>
          <p:cNvPr id="3" name="Date Placeholder 2"/>
          <p:cNvSpPr txBox="1">
            <a:spLocks noGrp="1"/>
          </p:cNvSpPr>
          <p:nvPr>
            <p:ph type="dt" idx="1"/>
          </p:nvPr>
        </p:nvSpPr>
        <p:spPr>
          <a:xfrm>
            <a:off x="3884613" y="0"/>
            <a:ext cx="2971800" cy="457200"/>
          </a:xfrm>
          <a:prstGeom prst="rect">
            <a:avLst/>
          </a:prstGeom>
        </p:spPr>
        <p:txBody>
          <a:bodyPr lIns="91440" tIns="45720" rIns="91440" bIns="45720"/>
          <a:lstStyle>
            <a:lvl1pPr lvl="0" algn="r" rtl="0">
              <a:defRPr sz="1200"/>
            </a:lvl1pPr>
          </a:lstStyle>
          <a:p>
            <a:endParaRPr/>
          </a:p>
        </p:txBody>
      </p:sp>
      <p:sp>
        <p:nvSpPr>
          <p:cNvPr id="4" name="Slide Image Placeholder 3"/>
          <p:cNvSpPr txBox="1">
            <a:spLocks noGrp="1" noRot="1" noChangeAspect="1"/>
          </p:cNvSpPr>
          <p:nvPr>
            <p:ph type="sldImg" idx="2"/>
          </p:nvPr>
        </p:nvSpPr>
        <p:spPr>
          <a:xfrm>
            <a:off x="1143000" y="685800"/>
            <a:ext cx="4572000" cy="3429000"/>
          </a:xfrm>
          <a:prstGeom prst="rect">
            <a:avLst/>
          </a:prstGeom>
          <a:noFill/>
          <a:ln w="12700">
            <a:solidFill>
              <a:srgbClr val="000000"/>
            </a:solidFill>
          </a:ln>
        </p:spPr>
        <p:txBody>
          <a:bodyPr lIns="91440" tIns="45720" rIns="91440" bIns="45720" anchor="ctr"/>
          <a:lstStyle>
            <a:lvl1pPr lvl="0">
              <a:defRPr/>
            </a:lvl1pPr>
          </a:lstStyle>
          <a:p>
            <a:endParaRPr/>
          </a:p>
        </p:txBody>
      </p:sp>
      <p:sp>
        <p:nvSpPr>
          <p:cNvPr id="5" name="Text Placeholder 4"/>
          <p:cNvSpPr txBox="1">
            <a:spLocks noGrp="1"/>
          </p:cNvSpPr>
          <p:nvPr>
            <p:ph type="body" sz="quarter" idx="3"/>
          </p:nvPr>
        </p:nvSpPr>
        <p:spPr>
          <a:xfrm>
            <a:off x="685800" y="4343400"/>
            <a:ext cx="5486400" cy="4114800"/>
          </a:xfrm>
          <a:prstGeom prst="rect">
            <a:avLst/>
          </a:prstGeom>
        </p:spPr>
        <p:txBody>
          <a:bodyPr lIns="91440" tIns="45720" rIns="91440" bIns="45720"/>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6" name="Footer Placeholder 5"/>
          <p:cNvSpPr txBox="1">
            <a:spLocks noGrp="1"/>
          </p:cNvSpPr>
          <p:nvPr>
            <p:ph type="ftr" sz="quarter" idx="4"/>
          </p:nvPr>
        </p:nvSpPr>
        <p:spPr>
          <a:xfrm>
            <a:off x="0" y="8685214"/>
            <a:ext cx="2971800" cy="457200"/>
          </a:xfrm>
          <a:prstGeom prst="rect">
            <a:avLst/>
          </a:prstGeom>
        </p:spPr>
        <p:txBody>
          <a:bodyPr lIns="91440" tIns="45720" rIns="91440" bIns="45720" anchor="b"/>
          <a:lstStyle>
            <a:lvl1pPr lvl="0" algn="l" rtl="0">
              <a:defRPr sz="1200"/>
            </a:lvl1pPr>
          </a:lstStyle>
          <a:p>
            <a:endParaRPr/>
          </a:p>
        </p:txBody>
      </p:sp>
      <p:sp>
        <p:nvSpPr>
          <p:cNvPr id="7" name="Slide Number Placeholder 6"/>
          <p:cNvSpPr txBox="1">
            <a:spLocks noGrp="1"/>
          </p:cNvSpPr>
          <p:nvPr>
            <p:ph type="sldNum" sz="quarter" idx="5"/>
          </p:nvPr>
        </p:nvSpPr>
        <p:spPr>
          <a:xfrm>
            <a:off x="3884613" y="8685214"/>
            <a:ext cx="2971800" cy="457200"/>
          </a:xfrm>
          <a:prstGeom prst="rect">
            <a:avLst/>
          </a:prstGeom>
        </p:spPr>
        <p:txBody>
          <a:bodyPr lIns="91440" tIns="45720" rIns="91440" bIns="45720" anchor="b"/>
          <a:lstStyle>
            <a:lvl1pPr lvl="0" algn="r" rtl="0">
              <a:defRPr sz="1200"/>
            </a:lvl1pPr>
          </a:lstStyle>
          <a:p>
            <a:fld id="{8B38DBA3-52F9-4AF4-A6A4-FA4D7DB2F99C}" type="slidenum">
              <a:rPr/>
              <a:pPr/>
              <a:t>‹#›</a:t>
            </a:fld>
            <a:endParaRPr/>
          </a:p>
        </p:txBody>
      </p:sp>
    </p:spTree>
  </p:cSld>
  <p:clrMap bg1="lt1" tx1="dk1" bg2="lt2" tx2="dk2" accent1="accent1" accent2="accent2" accent3="accent3" accent4="accent4" accent5="accent5" accent6="accent6" hlink="hlink" folHlink="folHlink"/>
  <p:notesStyle>
    <a:lvl1pPr marL="0" lvl="0" algn="l" rtl="0">
      <a:defRPr sz="1200">
        <a:solidFill>
          <a:schemeClr val="tx1"/>
        </a:solidFill>
        <a:latin typeface="Calibri" panose="020F0502020204030204"/>
      </a:defRPr>
    </a:lvl1pPr>
    <a:lvl2pPr marL="457200" lvl="0" algn="l" rtl="0">
      <a:defRPr sz="1200">
        <a:solidFill>
          <a:schemeClr val="tx1"/>
        </a:solidFill>
        <a:latin typeface="Calibri" panose="020F0502020204030204"/>
      </a:defRPr>
    </a:lvl2pPr>
    <a:lvl3pPr marL="914400" lvl="0" algn="l" rtl="0">
      <a:defRPr sz="1200">
        <a:solidFill>
          <a:schemeClr val="tx1"/>
        </a:solidFill>
        <a:latin typeface="Calibri" panose="020F0502020204030204"/>
      </a:defRPr>
    </a:lvl3pPr>
    <a:lvl4pPr marL="1371600" lvl="0" algn="l" rtl="0">
      <a:defRPr sz="1200">
        <a:solidFill>
          <a:schemeClr val="tx1"/>
        </a:solidFill>
        <a:latin typeface="Calibri" panose="020F0502020204030204"/>
      </a:defRPr>
    </a:lvl4pPr>
    <a:lvl5pPr marL="1828800" lvl="0" algn="l" rtl="0">
      <a:defRPr sz="1200">
        <a:solidFill>
          <a:schemeClr val="tx1"/>
        </a:solidFill>
        <a:latin typeface="Calibri" panose="020F0502020204030204"/>
      </a:defRPr>
    </a:lvl5pPr>
    <a:lvl6pPr marL="2286000" lvl="0" algn="l" rtl="0">
      <a:defRPr sz="1200">
        <a:solidFill>
          <a:schemeClr val="tx1"/>
        </a:solidFill>
        <a:latin typeface="Calibri" panose="020F0502020204030204"/>
      </a:defRPr>
    </a:lvl6pPr>
    <a:lvl7pPr marL="2743200" lvl="0" algn="l" rtl="0">
      <a:defRPr sz="1200">
        <a:solidFill>
          <a:schemeClr val="tx1"/>
        </a:solidFill>
        <a:latin typeface="Calibri" panose="020F0502020204030204"/>
      </a:defRPr>
    </a:lvl7pPr>
    <a:lvl8pPr marL="3200400" lvl="0" algn="l" rtl="0">
      <a:defRPr sz="1200">
        <a:solidFill>
          <a:schemeClr val="tx1"/>
        </a:solidFill>
        <a:latin typeface="Calibri" panose="020F0502020204030204"/>
      </a:defRPr>
    </a:lvl8pPr>
    <a:lvl9pPr marL="3657600" lvl="0" algn="l" rtl="0">
      <a:defRPr sz="1200">
        <a:solidFill>
          <a:schemeClr val="tx1"/>
        </a:solidFill>
        <a:latin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txBox="1">
            <a:spLocks noGrp="1" noRot="1" noChangeAspect="1"/>
          </p:cNvSpPr>
          <p:nvPr>
            <p:ph type="sldImg"/>
          </p:nvPr>
        </p:nvSpPr>
        <p:spPr>
          <a:prstGeom prst="rect">
            <a:avLst/>
          </a:prstGeom>
        </p:spPr>
        <p:txBody>
          <a:bodyPr/>
          <a:lstStyle>
            <a:lvl1pPr lvl="0">
              <a:defRPr/>
            </a:lvl1pPr>
          </a:lstStyle>
          <a:p>
            <a:endParaRPr/>
          </a:p>
        </p:txBody>
      </p:sp>
      <p:sp>
        <p:nvSpPr>
          <p:cNvPr id="3" name="Text Placeholder 2"/>
          <p:cNvSpPr txBox="1">
            <a:spLocks noGrp="1"/>
          </p:cNvSpPr>
          <p:nvPr>
            <p:ph type="body" idx="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0"/>
          </p:nvPr>
        </p:nvSpPr>
        <p:spPr>
          <a:prstGeom prst="rect">
            <a:avLst/>
          </a:prstGeom>
        </p:spPr>
        <p:txBody>
          <a:bodyPr/>
          <a:lstStyle>
            <a:lvl1pPr lvl="0">
              <a:defRPr/>
            </a:lvl1pPr>
          </a:lstStyle>
          <a:p>
            <a:fld id="{8B38DBA3-52F9-4AF4-A6A4-FA4D7DB2F99C}" type="slidenum">
              <a:rPr/>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1" cy="566738"/>
          </a:xfrm>
          <a:prstGeom prst="rect">
            <a:avLst/>
          </a:prstGeom>
        </p:spPr>
        <p:txBody>
          <a:bodyPr anchor="b"/>
          <a:lstStyle>
            <a:lvl1pPr lvl="0" algn="l" rtl="0">
              <a:defRPr sz="2000" b="1"/>
            </a:lvl1pPr>
          </a:lstStyle>
          <a:p>
            <a:pPr lvl="0" rtl="0"/>
            <a:r>
              <a:rPr lang="en-US"/>
              <a:t>Click to edit Master title style</a:t>
            </a:r>
          </a:p>
        </p:txBody>
      </p:sp>
      <p:sp>
        <p:nvSpPr>
          <p:cNvPr id="3" name="Picture Placeholder 2"/>
          <p:cNvSpPr txBox="1">
            <a:spLocks noGrp="1"/>
          </p:cNvSpPr>
          <p:nvPr>
            <p:ph type="pic" idx="1"/>
          </p:nvPr>
        </p:nvSpPr>
        <p:spPr>
          <a:xfrm>
            <a:off x="1792288" y="612775"/>
            <a:ext cx="5486401" cy="4114800"/>
          </a:xfrm>
          <a:prstGeom prst="rect">
            <a:avLst/>
          </a:prstGeom>
        </p:spPr>
        <p:txBody>
          <a:bodyPr/>
          <a:lstStyle>
            <a:lvl1pPr marL="0" lvl="0" indent="0" rtl="0">
              <a:buNone/>
              <a:defRPr sz="3200"/>
            </a:lvl1pPr>
          </a:lstStyle>
          <a:p>
            <a:pPr lvl="0" rtl="0"/>
            <a:r>
              <a:rPr lang="en-US"/>
              <a:t>Click icon to add picture</a:t>
            </a:r>
          </a:p>
        </p:txBody>
      </p:sp>
      <p:sp>
        <p:nvSpPr>
          <p:cNvPr id="4" name="Text Placeholder 3"/>
          <p:cNvSpPr txBox="1">
            <a:spLocks noGrp="1"/>
          </p:cNvSpPr>
          <p:nvPr>
            <p:ph type="body" sz="half" idx="2"/>
          </p:nvPr>
        </p:nvSpPr>
        <p:spPr>
          <a:xfrm>
            <a:off x="1792288" y="5367338"/>
            <a:ext cx="5486401" cy="804862"/>
          </a:xfrm>
          <a:prstGeom prst="rect">
            <a:avLst/>
          </a:prstGeom>
        </p:spPr>
        <p:txBody>
          <a:bodyPr/>
          <a:lstStyle>
            <a:lvl1pPr marL="0" lvl="0" indent="0" rtl="0">
              <a:buNone/>
              <a:defRPr sz="14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Text, and 2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7813"/>
            <a:ext cx="8229600" cy="1139825"/>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sz="half" idx="1"/>
          </p:nvPr>
        </p:nvSpPr>
        <p:spPr>
          <a:xfrm>
            <a:off x="457200" y="1600200"/>
            <a:ext cx="4038600" cy="4530725"/>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quarter" idx="2"/>
          </p:nvPr>
        </p:nvSpPr>
        <p:spPr>
          <a:xfrm>
            <a:off x="4648200" y="1600200"/>
            <a:ext cx="4038600" cy="2189163"/>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Text Placeholder 4"/>
          <p:cNvSpPr txBox="1">
            <a:spLocks noGrp="1"/>
          </p:cNvSpPr>
          <p:nvPr>
            <p:ph type="body" sz="quarter" idx="3"/>
          </p:nvPr>
        </p:nvSpPr>
        <p:spPr>
          <a:xfrm>
            <a:off x="4648200" y="3941763"/>
            <a:ext cx="4038600" cy="2189162"/>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6" name="Date Placeholder 5"/>
          <p:cNvSpPr txBox="1">
            <a:spLocks noGrp="1"/>
          </p:cNvSpPr>
          <p:nvPr>
            <p:ph type="dt" sz="half" idx="10"/>
          </p:nvPr>
        </p:nvSpPr>
        <p:spPr>
          <a:prstGeom prst="rect">
            <a:avLst/>
          </a:prstGeom>
        </p:spPr>
        <p:txBody>
          <a:bodyPr/>
          <a:lstStyle>
            <a:lvl1pPr lvl="0" rtl="0">
              <a:defRPr/>
            </a:lvl1pPr>
          </a:lstStyle>
          <a:p>
            <a:endParaRPr/>
          </a:p>
        </p:txBody>
      </p:sp>
      <p:sp>
        <p:nvSpPr>
          <p:cNvPr id="7" name="Footer Placeholder 6"/>
          <p:cNvSpPr txBox="1">
            <a:spLocks noGrp="1"/>
          </p:cNvSpPr>
          <p:nvPr>
            <p:ph type="ftr" sz="quarter" idx="11"/>
          </p:nvPr>
        </p:nvSpPr>
        <p:spPr>
          <a:prstGeom prst="rect">
            <a:avLst/>
          </a:prstGeom>
        </p:spPr>
        <p:txBody>
          <a:bodyPr/>
          <a:lstStyle>
            <a:lvl1pPr lvl="0" rtl="0">
              <a:defRPr/>
            </a:lvl1pPr>
          </a:lstStyle>
          <a:p>
            <a:endParaRPr/>
          </a:p>
        </p:txBody>
      </p:sp>
      <p:sp>
        <p:nvSpPr>
          <p:cNvPr id="8" name="Slide Number Placeholder 7"/>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7813"/>
            <a:ext cx="8229600" cy="1139825"/>
          </a:xfrm>
          <a:prstGeom prst="rect">
            <a:avLst/>
          </a:prstGeom>
        </p:spPr>
        <p:txBody>
          <a:bodyPr/>
          <a:lstStyle>
            <a:lvl1pPr lvl="0">
              <a:defRPr/>
            </a:lvl1pPr>
          </a:lstStyle>
          <a:p>
            <a:pPr lvl="0" rtl="0"/>
            <a:r>
              <a:rPr lang="en-US"/>
              <a:t>Click to edit Master title style</a:t>
            </a:r>
          </a:p>
        </p:txBody>
      </p:sp>
      <p:sp>
        <p:nvSpPr>
          <p:cNvPr id="3" name="Table Placeholder 2"/>
          <p:cNvSpPr txBox="1">
            <a:spLocks noGrp="1"/>
          </p:cNvSpPr>
          <p:nvPr>
            <p:ph type="tbl" idx="1" hasCustomPrompt="1"/>
          </p:nvPr>
        </p:nvSpPr>
        <p:spPr>
          <a:xfrm>
            <a:off x="457200" y="1600200"/>
            <a:ext cx="8229600" cy="4530725"/>
          </a:xfrm>
          <a:prstGeom prst="rect">
            <a:avLst/>
          </a:prstGeom>
        </p:spPr>
        <p:txBody>
          <a:bodyPr/>
          <a:lstStyle>
            <a:lvl1pPr lvl="0">
              <a:defRPr/>
            </a:lvl1pPr>
          </a:lstStyle>
          <a:p>
            <a:pPr lvl="0" rtl="0"/>
            <a:r>
              <a:rPr lang="en-US"/>
              <a:t>Click icon to add table</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6629400" y="277813"/>
            <a:ext cx="2057400" cy="5853112"/>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457200" y="277813"/>
            <a:ext cx="6019800" cy="5853112"/>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Freeform 1"/>
          <p:cNvSpPr/>
          <p:nvPr/>
        </p:nvSpPr>
        <p:spPr>
          <a:xfrm>
            <a:off x="609600" y="1219200"/>
            <a:ext cx="7924800" cy="914400"/>
          </a:xfrm>
          <a:custGeom>
            <a:avLst/>
            <a:gdLst/>
            <a:ahLst/>
            <a:cxnLst/>
            <a:rect l="0" t="0" r="0" b="0"/>
            <a:pathLst>
              <a:path w="1000" h="1000">
                <a:moveTo>
                  <a:pt x="0" y="1000"/>
                </a:moveTo>
                <a:lnTo>
                  <a:pt x="0" y="0"/>
                </a:lnTo>
                <a:lnTo>
                  <a:pt x="1000" y="0"/>
                </a:lnTo>
              </a:path>
            </a:pathLst>
          </a:custGeom>
          <a:noFill/>
          <a:ln w="25400" cap="flat">
            <a:solidFill>
              <a:schemeClr val="accent1"/>
            </a:solidFill>
            <a:miter/>
          </a:ln>
        </p:spPr>
        <p:txBody>
          <a:bodyPr/>
          <a:lstStyle>
            <a:lvl1pPr lvl="0">
              <a:defRPr/>
            </a:lvl1pPr>
          </a:lstStyle>
          <a:p>
            <a:endParaRPr/>
          </a:p>
        </p:txBody>
      </p:sp>
      <p:sp>
        <p:nvSpPr>
          <p:cNvPr id="3" name="Straight Connector 2"/>
          <p:cNvSpPr/>
          <p:nvPr/>
        </p:nvSpPr>
        <p:spPr>
          <a:xfrm>
            <a:off x="1981200" y="3962400"/>
            <a:ext cx="6511926" cy="0"/>
          </a:xfrm>
          <a:prstGeom prst="line">
            <a:avLst/>
          </a:prstGeom>
          <a:noFill/>
          <a:ln w="19050">
            <a:solidFill>
              <a:schemeClr val="accent1"/>
            </a:solidFill>
            <a:round/>
          </a:ln>
        </p:spPr>
        <p:txBody>
          <a:bodyPr/>
          <a:lstStyle>
            <a:lvl1pPr lvl="0">
              <a:defRPr/>
            </a:lvl1pPr>
          </a:lstStyle>
          <a:p>
            <a:endParaRPr/>
          </a:p>
        </p:txBody>
      </p:sp>
      <p:sp>
        <p:nvSpPr>
          <p:cNvPr id="4" name="Title 3"/>
          <p:cNvSpPr txBox="1">
            <a:spLocks noGrp="1"/>
          </p:cNvSpPr>
          <p:nvPr>
            <p:ph type="ctrTitle"/>
          </p:nvPr>
        </p:nvSpPr>
        <p:spPr>
          <a:xfrm>
            <a:off x="914400" y="1524000"/>
            <a:ext cx="7623176" cy="1752600"/>
          </a:xfrm>
          <a:prstGeom prst="rect">
            <a:avLst/>
          </a:prstGeom>
        </p:spPr>
        <p:txBody>
          <a:bodyPr/>
          <a:lstStyle>
            <a:lvl1pPr lvl="0" rtl="0">
              <a:defRPr sz="5000"/>
            </a:lvl1pPr>
          </a:lstStyle>
          <a:p>
            <a:pPr lvl="0" rtl="0"/>
            <a:r>
              <a:rPr lang="en-US"/>
              <a:t>Click to edit Master title style</a:t>
            </a:r>
          </a:p>
        </p:txBody>
      </p:sp>
      <p:sp>
        <p:nvSpPr>
          <p:cNvPr id="5" name="Subtitle 4"/>
          <p:cNvSpPr txBox="1">
            <a:spLocks noGrp="1"/>
          </p:cNvSpPr>
          <p:nvPr>
            <p:ph type="subTitle" idx="1"/>
          </p:nvPr>
        </p:nvSpPr>
        <p:spPr>
          <a:xfrm>
            <a:off x="1981200" y="3962400"/>
            <a:ext cx="6553200" cy="1752600"/>
          </a:xfrm>
          <a:prstGeom prst="rect">
            <a:avLst/>
          </a:prstGeom>
        </p:spPr>
        <p:txBody>
          <a:bodyPr/>
          <a:lstStyle>
            <a:lvl1pPr marL="0" lvl="0" indent="0" rtl="0">
              <a:buNone/>
              <a:defRPr sz="2800"/>
            </a:lvl1pPr>
          </a:lstStyle>
          <a:p>
            <a:pPr lvl="0" rtl="0"/>
            <a:r>
              <a:rPr lang="en-US"/>
              <a:t>Click to edit Master subtitle style</a:t>
            </a:r>
          </a:p>
        </p:txBody>
      </p:sp>
      <p:sp>
        <p:nvSpPr>
          <p:cNvPr id="6" name="Date Placeholder 5"/>
          <p:cNvSpPr txBox="1">
            <a:spLocks noGrp="1"/>
          </p:cNvSpPr>
          <p:nvPr>
            <p:ph type="dt" sz="half" idx="10"/>
          </p:nvPr>
        </p:nvSpPr>
        <p:spPr>
          <a:prstGeom prst="rect">
            <a:avLst/>
          </a:prstGeom>
        </p:spPr>
        <p:txBody>
          <a:bodyPr/>
          <a:lstStyle>
            <a:lvl1pPr lvl="0" rtl="0">
              <a:defRPr/>
            </a:lvl1pPr>
          </a:lstStyle>
          <a:p>
            <a:endParaRPr/>
          </a:p>
        </p:txBody>
      </p:sp>
      <p:sp>
        <p:nvSpPr>
          <p:cNvPr id="7" name="Footer Placeholder 6"/>
          <p:cNvSpPr txBox="1">
            <a:spLocks noGrp="1"/>
          </p:cNvSpPr>
          <p:nvPr>
            <p:ph type="ftr" sz="quarter" idx="11"/>
          </p:nvPr>
        </p:nvSpPr>
        <p:spPr>
          <a:xfrm>
            <a:off x="3124200" y="6243639"/>
            <a:ext cx="2895600" cy="457200"/>
          </a:xfrm>
          <a:prstGeom prst="rect">
            <a:avLst/>
          </a:prstGeom>
        </p:spPr>
        <p:txBody>
          <a:bodyPr/>
          <a:lstStyle>
            <a:lvl1pPr lvl="0" rtl="0">
              <a:defRPr/>
            </a:lvl1pPr>
          </a:lstStyle>
          <a:p>
            <a:endParaRPr/>
          </a:p>
        </p:txBody>
      </p:sp>
      <p:sp>
        <p:nvSpPr>
          <p:cNvPr id="8" name="Slide Number Placeholder 7"/>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50"/>
            <a:ext cx="3008313" cy="1162050"/>
          </a:xfrm>
          <a:prstGeom prst="rect">
            <a:avLst/>
          </a:prstGeom>
        </p:spPr>
        <p:txBody>
          <a:bodyPr anchor="b"/>
          <a:lstStyle>
            <a:lvl1pPr lvl="0" algn="l" rtl="0">
              <a:defRPr sz="2000" b="1"/>
            </a:lvl1pPr>
          </a:lstStyle>
          <a:p>
            <a:pPr lvl="0" rtl="0"/>
            <a:r>
              <a:rPr lang="en-US"/>
              <a:t>Click to edit Master title style</a:t>
            </a:r>
          </a:p>
        </p:txBody>
      </p:sp>
      <p:sp>
        <p:nvSpPr>
          <p:cNvPr id="3" name="Text Placeholder 2"/>
          <p:cNvSpPr txBox="1">
            <a:spLocks noGrp="1"/>
          </p:cNvSpPr>
          <p:nvPr>
            <p:ph type="body" idx="1"/>
          </p:nvPr>
        </p:nvSpPr>
        <p:spPr>
          <a:xfrm>
            <a:off x="3575050" y="273050"/>
            <a:ext cx="5111750" cy="5853114"/>
          </a:xfrm>
          <a:prstGeom prst="rect">
            <a:avLst/>
          </a:prstGeom>
        </p:spPr>
        <p:txBody>
          <a:bodyPr/>
          <a:lstStyle>
            <a:lvl1pPr lvl="0" rtl="0">
              <a:defRPr sz="32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457200" y="1435100"/>
            <a:ext cx="3008313" cy="4691063"/>
          </a:xfrm>
          <a:prstGeom prst="rect">
            <a:avLst/>
          </a:prstGeom>
        </p:spPr>
        <p:txBody>
          <a:bodyPr/>
          <a:lstStyle>
            <a:lvl1pPr marL="0" lvl="0" indent="0" rtl="0">
              <a:buNone/>
              <a:defRPr sz="14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rt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rt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pic>
        <p:nvPicPr>
          <p:cNvPr id="5" name="Picture 4"/>
          <p:cNvPicPr/>
          <p:nvPr/>
        </p:nvPicPr>
        <p:blipFill>
          <a:blip r:embed="rId2" cstate="print"/>
          <a:srcRect/>
          <a:stretch>
            <a:fillRect/>
          </a:stretch>
        </p:blipFill>
        <p:spPr>
          <a:xfrm>
            <a:off x="8293541" y="76200"/>
            <a:ext cx="774259" cy="774259"/>
          </a:xfrm>
          <a:prstGeom prst="rect">
            <a:avLst/>
          </a:prstGeom>
        </p:spPr>
      </p:pic>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Date Placeholder 2"/>
          <p:cNvSpPr txBox="1">
            <a:spLocks noGrp="1"/>
          </p:cNvSpPr>
          <p:nvPr>
            <p:ph type="dt" sz="half" idx="10"/>
          </p:nvPr>
        </p:nvSpPr>
        <p:spPr>
          <a:prstGeom prst="rect">
            <a:avLst/>
          </a:prstGeom>
        </p:spPr>
        <p:txBody>
          <a:bodyPr/>
          <a:lstStyle>
            <a:lvl1pPr lvl="0" rtl="0">
              <a:defRPr/>
            </a:lvl1pPr>
          </a:lstStyle>
          <a:p>
            <a:endParaRPr/>
          </a:p>
        </p:txBody>
      </p:sp>
      <p:sp>
        <p:nvSpPr>
          <p:cNvPr id="4" name="Footer Placeholder 3"/>
          <p:cNvSpPr txBox="1">
            <a:spLocks noGrp="1"/>
          </p:cNvSpPr>
          <p:nvPr>
            <p:ph type="ftr" sz="quarter" idx="11"/>
          </p:nvPr>
        </p:nvSpPr>
        <p:spPr>
          <a:prstGeom prst="rect">
            <a:avLst/>
          </a:prstGeom>
        </p:spPr>
        <p:txBody>
          <a:bodyPr/>
          <a:lstStyle>
            <a:lvl1pPr lvl="0" rtl="0">
              <a:defRPr/>
            </a:lvl1pPr>
          </a:lstStyle>
          <a:p>
            <a:endParaRPr/>
          </a:p>
        </p:txBody>
      </p:sp>
      <p:sp>
        <p:nvSpPr>
          <p:cNvPr id="5" name="Slide Number Placeholder 4"/>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4638"/>
            <a:ext cx="8229600" cy="1143000"/>
          </a:xfrm>
          <a:prstGeom prst="rect">
            <a:avLst/>
          </a:prstGeom>
        </p:spPr>
        <p:txBody>
          <a:bodyPr/>
          <a:lstStyle>
            <a:lvl1pPr lvl="0" rtl="0">
              <a:defRPr/>
            </a:lvl1pPr>
          </a:lstStyle>
          <a:p>
            <a:pPr lvl="0" rtl="0"/>
            <a:r>
              <a:rPr lang="en-US"/>
              <a:t>Click to edit Master title style</a:t>
            </a:r>
          </a:p>
        </p:txBody>
      </p:sp>
      <p:sp>
        <p:nvSpPr>
          <p:cNvPr id="3" name="Text Placeholder 2"/>
          <p:cNvSpPr txBox="1">
            <a:spLocks noGrp="1"/>
          </p:cNvSpPr>
          <p:nvPr>
            <p:ph type="body" idx="1"/>
          </p:nvPr>
        </p:nvSpPr>
        <p:spPr>
          <a:xfrm>
            <a:off x="457200" y="1535113"/>
            <a:ext cx="4040188" cy="639762"/>
          </a:xfrm>
          <a:prstGeom prst="rect">
            <a:avLst/>
          </a:prstGeom>
        </p:spPr>
        <p:txBody>
          <a:bodyPr anchor="b"/>
          <a:lstStyle>
            <a:lvl1pPr marL="0" lvl="0" indent="0" rtl="0">
              <a:buNone/>
              <a:defRPr sz="2400" b="1"/>
            </a:lvl1pPr>
          </a:lstStyle>
          <a:p>
            <a:pPr lvl="0" rtl="0"/>
            <a:r>
              <a:rPr lang="en-US"/>
              <a:t>Click to edit Master text styles</a:t>
            </a:r>
          </a:p>
        </p:txBody>
      </p:sp>
      <p:sp>
        <p:nvSpPr>
          <p:cNvPr id="4" name="Text Placeholder 3"/>
          <p:cNvSpPr txBox="1">
            <a:spLocks noGrp="1"/>
          </p:cNvSpPr>
          <p:nvPr>
            <p:ph type="body" sz="half" idx="2"/>
          </p:nvPr>
        </p:nvSpPr>
        <p:spPr>
          <a:xfrm>
            <a:off x="457200" y="2174875"/>
            <a:ext cx="4040188" cy="3951288"/>
          </a:xfrm>
          <a:prstGeom prst="rect">
            <a:avLst/>
          </a:prstGeom>
        </p:spPr>
        <p:txBody>
          <a:bodyPr/>
          <a:lstStyle>
            <a:lvl1pPr lvl="0" rtl="0">
              <a:defRPr sz="24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Text Placeholder 4"/>
          <p:cNvSpPr txBox="1">
            <a:spLocks noGrp="1"/>
          </p:cNvSpPr>
          <p:nvPr>
            <p:ph type="body" sz="quarter" idx="3"/>
          </p:nvPr>
        </p:nvSpPr>
        <p:spPr>
          <a:xfrm>
            <a:off x="4645025" y="1535113"/>
            <a:ext cx="4041775" cy="639762"/>
          </a:xfrm>
          <a:prstGeom prst="rect">
            <a:avLst/>
          </a:prstGeom>
        </p:spPr>
        <p:txBody>
          <a:bodyPr anchor="b"/>
          <a:lstStyle>
            <a:lvl1pPr marL="0" lvl="0" indent="0" rtl="0">
              <a:buNone/>
              <a:defRPr sz="2400" b="1"/>
            </a:lvl1pPr>
          </a:lstStyle>
          <a:p>
            <a:pPr lvl="0" rtl="0"/>
            <a:r>
              <a:rPr lang="en-US"/>
              <a:t>Click to edit Master text styles</a:t>
            </a:r>
          </a:p>
        </p:txBody>
      </p:sp>
      <p:sp>
        <p:nvSpPr>
          <p:cNvPr id="6" name="Text Placeholder 5"/>
          <p:cNvSpPr txBox="1">
            <a:spLocks noGrp="1"/>
          </p:cNvSpPr>
          <p:nvPr>
            <p:ph type="body" sz="quarter" idx="4"/>
          </p:nvPr>
        </p:nvSpPr>
        <p:spPr>
          <a:xfrm>
            <a:off x="4645025" y="2174875"/>
            <a:ext cx="4041775" cy="3951288"/>
          </a:xfrm>
          <a:prstGeom prst="rect">
            <a:avLst/>
          </a:prstGeom>
        </p:spPr>
        <p:txBody>
          <a:bodyPr/>
          <a:lstStyle>
            <a:lvl1pPr lvl="0" rtl="0">
              <a:defRPr sz="24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Date Placeholder 6"/>
          <p:cNvSpPr txBox="1">
            <a:spLocks noGrp="1"/>
          </p:cNvSpPr>
          <p:nvPr>
            <p:ph type="dt" sz="half" idx="10"/>
          </p:nvPr>
        </p:nvSpPr>
        <p:spPr>
          <a:prstGeom prst="rect">
            <a:avLst/>
          </a:prstGeom>
        </p:spPr>
        <p:txBody>
          <a:bodyPr/>
          <a:lstStyle>
            <a:lvl1pPr lvl="0" rt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rt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sz="half" idx="1"/>
          </p:nvPr>
        </p:nvSpPr>
        <p:spPr>
          <a:xfrm>
            <a:off x="457200" y="1600200"/>
            <a:ext cx="4038600" cy="4530725"/>
          </a:xfrm>
          <a:prstGeom prst="rect">
            <a:avLst/>
          </a:prstGeom>
        </p:spPr>
        <p:txBody>
          <a:bodyPr/>
          <a:lstStyle>
            <a:lvl1pPr lvl="0" rtl="0">
              <a:defRPr sz="2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4648200" y="1600200"/>
            <a:ext cx="4038600" cy="4530725"/>
          </a:xfrm>
          <a:prstGeom prst="rect">
            <a:avLst/>
          </a:prstGeom>
        </p:spPr>
        <p:txBody>
          <a:bodyPr/>
          <a:lstStyle>
            <a:lvl1pPr lvl="0" rtl="0">
              <a:defRPr sz="2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3" y="4406900"/>
            <a:ext cx="7772401" cy="1362075"/>
          </a:xfrm>
          <a:prstGeom prst="rect">
            <a:avLst/>
          </a:prstGeom>
        </p:spPr>
        <p:txBody>
          <a:bodyPr/>
          <a:lstStyle>
            <a:lvl1pPr lvl="0" algn="l" rtl="0">
              <a:defRPr sz="4000" b="1" cap="all"/>
            </a:lvl1pPr>
          </a:lstStyle>
          <a:p>
            <a:pPr lvl="0" rtl="0"/>
            <a:r>
              <a:rPr lang="en-US"/>
              <a:t>Click to edit Master title style</a:t>
            </a:r>
          </a:p>
        </p:txBody>
      </p:sp>
      <p:sp>
        <p:nvSpPr>
          <p:cNvPr id="3" name="Text Placeholder 2"/>
          <p:cNvSpPr txBox="1">
            <a:spLocks noGrp="1"/>
          </p:cNvSpPr>
          <p:nvPr>
            <p:ph type="body" idx="1"/>
          </p:nvPr>
        </p:nvSpPr>
        <p:spPr>
          <a:xfrm>
            <a:off x="722313" y="2906713"/>
            <a:ext cx="7772401" cy="1500187"/>
          </a:xfrm>
          <a:prstGeom prst="rect">
            <a:avLst/>
          </a:prstGeom>
        </p:spPr>
        <p:txBody>
          <a:bodyPr anchor="b"/>
          <a:lstStyle>
            <a:lvl1pPr marL="0" lvl="0" indent="0" rtl="0">
              <a:buNone/>
              <a:defRPr sz="2000"/>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pic>
        <p:nvPicPr>
          <p:cNvPr id="7" name="Picture 6"/>
          <p:cNvPicPr/>
          <p:nvPr/>
        </p:nvPicPr>
        <p:blipFill>
          <a:blip r:embed="rId2" cstate="print"/>
          <a:srcRect/>
          <a:stretch>
            <a:fillRect/>
          </a:stretch>
        </p:blipFill>
        <p:spPr>
          <a:xfrm>
            <a:off x="8229600" y="228600"/>
            <a:ext cx="774260" cy="77425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Text and Chart">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7813"/>
            <a:ext cx="8229600" cy="1139825"/>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sz="half" idx="1"/>
          </p:nvPr>
        </p:nvSpPr>
        <p:spPr>
          <a:xfrm>
            <a:off x="457200" y="1600200"/>
            <a:ext cx="4038600" cy="4530725"/>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Chart Placeholder 3"/>
          <p:cNvSpPr txBox="1">
            <a:spLocks noGrp="1"/>
          </p:cNvSpPr>
          <p:nvPr>
            <p:ph type="chart" sz="half" idx="2" hasCustomPrompt="1"/>
          </p:nvPr>
        </p:nvSpPr>
        <p:spPr>
          <a:xfrm>
            <a:off x="4648200" y="1600200"/>
            <a:ext cx="4038600" cy="4530725"/>
          </a:xfrm>
          <a:prstGeom prst="rect">
            <a:avLst/>
          </a:prstGeom>
        </p:spPr>
        <p:txBody>
          <a:bodyPr/>
          <a:lstStyle>
            <a:lvl1pPr lvl="0">
              <a:defRPr/>
            </a:lvl1pPr>
          </a:lstStyle>
          <a:p>
            <a:pPr lvl="0" rtl="0"/>
            <a:r>
              <a:rPr lang="en-US"/>
              <a:t>Click icon to add chart</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7813"/>
            <a:ext cx="8229600" cy="1139825"/>
          </a:xfrm>
          <a:prstGeom prst="rect">
            <a:avLst/>
          </a:prstGeom>
          <a:noFill/>
          <a:ln>
            <a:noFill/>
          </a:ln>
        </p:spPr>
        <p:txBody>
          <a:bodyPr wrap="square" lIns="91440" tIns="45720" rIns="91440" bIns="45720" anchor="t"/>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457200" y="1600200"/>
            <a:ext cx="8229600" cy="4530725"/>
          </a:xfrm>
          <a:prstGeom prst="rect">
            <a:avLst/>
          </a:prstGeom>
          <a:noFill/>
          <a:ln>
            <a:noFill/>
          </a:ln>
        </p:spPr>
        <p:txBody>
          <a:bodyPr wrap="square" lIns="91440" tIns="45720" rIns="91440" bIns="45720" anchor="t"/>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2"/>
          </p:nvPr>
        </p:nvSpPr>
        <p:spPr>
          <a:xfrm>
            <a:off x="457200" y="6243639"/>
            <a:ext cx="2133600" cy="457200"/>
          </a:xfrm>
          <a:prstGeom prst="rect">
            <a:avLst/>
          </a:prstGeom>
          <a:noFill/>
          <a:ln>
            <a:noFill/>
          </a:ln>
        </p:spPr>
        <p:txBody>
          <a:bodyPr wrap="square" lIns="91440" tIns="45720" rIns="91440" bIns="45720" anchor="b"/>
          <a:lstStyle>
            <a:lvl1pPr lvl="0" rtl="0">
              <a:defRPr sz="1200">
                <a:latin typeface="Garamond" panose="02020404030301010803"/>
              </a:defRPr>
            </a:lvl1pPr>
          </a:lstStyle>
          <a:p>
            <a:endParaRPr/>
          </a:p>
        </p:txBody>
      </p:sp>
      <p:sp>
        <p:nvSpPr>
          <p:cNvPr id="5" name="Footer Placeholder 4"/>
          <p:cNvSpPr txBox="1">
            <a:spLocks noGrp="1"/>
          </p:cNvSpPr>
          <p:nvPr>
            <p:ph type="ftr" sz="quarter" idx="3"/>
          </p:nvPr>
        </p:nvSpPr>
        <p:spPr>
          <a:xfrm>
            <a:off x="3124200" y="6248400"/>
            <a:ext cx="2895600" cy="457200"/>
          </a:xfrm>
          <a:prstGeom prst="rect">
            <a:avLst/>
          </a:prstGeom>
          <a:noFill/>
          <a:ln>
            <a:noFill/>
          </a:ln>
        </p:spPr>
        <p:txBody>
          <a:bodyPr wrap="square" lIns="91440" tIns="45720" rIns="91440" bIns="45720" anchor="b"/>
          <a:lstStyle>
            <a:lvl1pPr lvl="0" algn="ctr" rtl="0">
              <a:defRPr sz="1200">
                <a:latin typeface="Garamond" panose="02020404030301010803"/>
              </a:defRPr>
            </a:lvl1pPr>
          </a:lstStyle>
          <a:p>
            <a:endParaRPr/>
          </a:p>
        </p:txBody>
      </p:sp>
      <p:sp>
        <p:nvSpPr>
          <p:cNvPr id="6" name="Slide Number Placeholder 5"/>
          <p:cNvSpPr txBox="1">
            <a:spLocks noGrp="1"/>
          </p:cNvSpPr>
          <p:nvPr>
            <p:ph type="sldNum" sz="quarter" idx="4"/>
          </p:nvPr>
        </p:nvSpPr>
        <p:spPr>
          <a:xfrm>
            <a:off x="6553200" y="6243639"/>
            <a:ext cx="2133600" cy="457200"/>
          </a:xfrm>
          <a:prstGeom prst="rect">
            <a:avLst/>
          </a:prstGeom>
          <a:noFill/>
          <a:ln>
            <a:noFill/>
          </a:ln>
        </p:spPr>
        <p:txBody>
          <a:bodyPr wrap="square" lIns="91440" tIns="45720" rIns="91440" bIns="45720" anchor="b"/>
          <a:lstStyle>
            <a:lvl1pPr lvl="0" algn="r" rtl="0">
              <a:defRPr sz="1200">
                <a:latin typeface="Garamond" panose="02020404030301010803"/>
              </a:defRPr>
            </a:lvl1pPr>
          </a:lstStyle>
          <a:p>
            <a:fld id="{8B38DBA3-52F9-4AF4-A6A4-FA4D7DB2F99C}" type="slidenum">
              <a:rPr/>
              <a:pPr/>
              <a:t>‹#›</a:t>
            </a:fld>
            <a:endParaRPr/>
          </a:p>
        </p:txBody>
      </p:sp>
      <p:sp>
        <p:nvSpPr>
          <p:cNvPr id="7" name="Freeform 6"/>
          <p:cNvSpPr/>
          <p:nvPr/>
        </p:nvSpPr>
        <p:spPr>
          <a:xfrm>
            <a:off x="381000" y="228600"/>
            <a:ext cx="8229600" cy="609600"/>
          </a:xfrm>
          <a:custGeom>
            <a:avLst/>
            <a:gdLst/>
            <a:ahLst/>
            <a:cxnLst/>
            <a:rect l="0" t="0" r="0" b="0"/>
            <a:pathLst>
              <a:path w="1000" h="1000">
                <a:moveTo>
                  <a:pt x="0" y="1000"/>
                </a:moveTo>
                <a:lnTo>
                  <a:pt x="0" y="0"/>
                </a:lnTo>
                <a:lnTo>
                  <a:pt x="1000" y="0"/>
                </a:lnTo>
              </a:path>
            </a:pathLst>
          </a:custGeom>
          <a:noFill/>
          <a:ln w="19050" cap="flat">
            <a:solidFill>
              <a:schemeClr val="accent1"/>
            </a:solidFill>
            <a:miter/>
          </a:ln>
        </p:spPr>
        <p:txBody>
          <a:bodyPr/>
          <a:lstStyle>
            <a:lvl1pPr lvl="0">
              <a:defRPr/>
            </a:lvl1pPr>
          </a:lstStyle>
          <a:p>
            <a:endParaRPr/>
          </a:p>
        </p:txBody>
      </p:sp>
      <p:sp>
        <p:nvSpPr>
          <p:cNvPr id="8" name="Straight Connector 7"/>
          <p:cNvSpPr/>
          <p:nvPr/>
        </p:nvSpPr>
        <p:spPr>
          <a:xfrm>
            <a:off x="457200" y="6172200"/>
            <a:ext cx="8229600" cy="0"/>
          </a:xfrm>
          <a:prstGeom prst="line">
            <a:avLst/>
          </a:prstGeom>
          <a:noFill/>
          <a:ln w="19050">
            <a:solidFill>
              <a:schemeClr val="accent1"/>
            </a:solidFill>
            <a:round/>
          </a:ln>
        </p:spPr>
        <p:txBody>
          <a:bodyPr/>
          <a:lstStyle>
            <a:lvl1pPr lvl="0">
              <a:defRPr/>
            </a:lvl1pPr>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lvl="0" algn="l" rtl="0">
        <a:defRPr sz="4200">
          <a:solidFill>
            <a:schemeClr val="tx2"/>
          </a:solidFill>
          <a:latin typeface="Garamond" panose="02020404030301010803"/>
        </a:defRPr>
      </a:lvl1pPr>
      <a:lvl2pPr lvl="0" algn="l" rtl="0">
        <a:defRPr sz="4200">
          <a:solidFill>
            <a:schemeClr val="tx2"/>
          </a:solidFill>
          <a:latin typeface="Garamond" panose="02020404030301010803"/>
        </a:defRPr>
      </a:lvl2pPr>
      <a:lvl3pPr lvl="0" algn="l" rtl="0">
        <a:defRPr sz="4200">
          <a:solidFill>
            <a:schemeClr val="tx2"/>
          </a:solidFill>
          <a:latin typeface="Garamond" panose="02020404030301010803"/>
        </a:defRPr>
      </a:lvl3pPr>
      <a:lvl4pPr lvl="0" algn="l" rtl="0">
        <a:defRPr sz="4200">
          <a:solidFill>
            <a:schemeClr val="tx2"/>
          </a:solidFill>
          <a:latin typeface="Garamond" panose="02020404030301010803"/>
        </a:defRPr>
      </a:lvl4pPr>
      <a:lvl5pPr lvl="0" algn="l" rtl="0">
        <a:defRPr sz="4200">
          <a:solidFill>
            <a:schemeClr val="tx2"/>
          </a:solidFill>
          <a:latin typeface="Garamond" panose="02020404030301010803"/>
        </a:defRPr>
      </a:lvl5pPr>
      <a:lvl6pPr marL="457200" lvl="0" algn="l" rtl="0">
        <a:defRPr sz="4200">
          <a:solidFill>
            <a:schemeClr val="tx2"/>
          </a:solidFill>
          <a:latin typeface="Garamond" panose="02020404030301010803"/>
        </a:defRPr>
      </a:lvl6pPr>
      <a:lvl7pPr marL="914400" lvl="0" algn="l" rtl="0">
        <a:defRPr sz="4200">
          <a:solidFill>
            <a:schemeClr val="tx2"/>
          </a:solidFill>
          <a:latin typeface="Garamond" panose="02020404030301010803"/>
        </a:defRPr>
      </a:lvl7pPr>
      <a:lvl8pPr marL="1371600" lvl="0" algn="l" rtl="0">
        <a:defRPr sz="4200">
          <a:solidFill>
            <a:schemeClr val="tx2"/>
          </a:solidFill>
          <a:latin typeface="Garamond" panose="02020404030301010803"/>
        </a:defRPr>
      </a:lvl8pPr>
      <a:lvl9pPr marL="1828800" lvl="0" algn="l" rtl="0">
        <a:defRPr sz="4200">
          <a:solidFill>
            <a:schemeClr val="tx2"/>
          </a:solidFill>
          <a:latin typeface="Garamond" panose="02020404030301010803"/>
        </a:defRPr>
      </a:lvl9pPr>
    </p:titleStyle>
    <p:bodyStyle>
      <a:lvl1pPr marL="342900" lvl="0" indent="-342900" algn="l" rtl="0">
        <a:spcBef>
          <a:spcPct val="20000"/>
        </a:spcBef>
        <a:buClr>
          <a:schemeClr val="accent1"/>
        </a:buClr>
        <a:buSzPct val="65000"/>
        <a:buFont typeface="Wingdings" panose="05000000000000000000"/>
        <a:buChar char="n"/>
        <a:defRPr sz="3000">
          <a:solidFill>
            <a:schemeClr val="tx1"/>
          </a:solidFill>
          <a:latin typeface="Arial" panose="020B0604020202020204"/>
        </a:defRPr>
      </a:lvl1pPr>
      <a:lvl2pPr marL="669925" lvl="0" indent="-325755" algn="l" rtl="0">
        <a:spcBef>
          <a:spcPct val="20000"/>
        </a:spcBef>
        <a:buClr>
          <a:schemeClr val="accent2"/>
        </a:buClr>
        <a:buSzPct val="60000"/>
        <a:buFont typeface="Wingdings" panose="05000000000000000000"/>
        <a:buChar char="q"/>
        <a:defRPr sz="2600">
          <a:solidFill>
            <a:schemeClr val="tx1"/>
          </a:solidFill>
          <a:latin typeface="Arial" panose="020B0604020202020204"/>
        </a:defRPr>
      </a:lvl2pPr>
      <a:lvl3pPr marL="1022350" lvl="0" indent="-351155" algn="l" rtl="0">
        <a:spcBef>
          <a:spcPct val="20000"/>
        </a:spcBef>
        <a:buClr>
          <a:schemeClr val="accent1"/>
        </a:buClr>
        <a:buSzPct val="65000"/>
        <a:buFont typeface="Wingdings" panose="05000000000000000000"/>
        <a:buChar char="n"/>
        <a:defRPr sz="2200">
          <a:solidFill>
            <a:schemeClr val="tx1"/>
          </a:solidFill>
          <a:latin typeface="Arial" panose="020B0604020202020204"/>
        </a:defRPr>
      </a:lvl3pPr>
      <a:lvl4pPr marL="1339850" lvl="0" indent="-316230" algn="l" rtl="0">
        <a:spcBef>
          <a:spcPct val="20000"/>
        </a:spcBef>
        <a:buClr>
          <a:schemeClr val="accent2"/>
        </a:buClr>
        <a:buSzPct val="70000"/>
        <a:buFont typeface="Wingdings" panose="05000000000000000000"/>
        <a:buChar char="q"/>
        <a:defRPr sz="2000">
          <a:solidFill>
            <a:schemeClr val="tx1"/>
          </a:solidFill>
          <a:latin typeface="Arial" panose="020B0604020202020204"/>
        </a:defRPr>
      </a:lvl4pPr>
      <a:lvl5pPr marL="1680845" lvl="0" indent="-339725" algn="l" rtl="0">
        <a:spcBef>
          <a:spcPct val="20000"/>
        </a:spcBef>
        <a:buClr>
          <a:schemeClr val="accent1"/>
        </a:buClr>
        <a:buSzPct val="75000"/>
        <a:buFont typeface="Wingdings" panose="05000000000000000000"/>
        <a:buChar char="§"/>
        <a:defRPr sz="2000">
          <a:solidFill>
            <a:schemeClr val="tx1"/>
          </a:solidFill>
          <a:latin typeface="Arial" panose="020B0604020202020204"/>
        </a:defRPr>
      </a:lvl5pPr>
      <a:lvl6pPr marL="2138045" lvl="0" indent="-339725" algn="l" rtl="0">
        <a:spcBef>
          <a:spcPct val="20000"/>
        </a:spcBef>
        <a:buClr>
          <a:schemeClr val="accent1"/>
        </a:buClr>
        <a:buSzPct val="75000"/>
        <a:buFont typeface="Wingdings" panose="05000000000000000000"/>
        <a:buChar char="§"/>
        <a:defRPr sz="2000">
          <a:solidFill>
            <a:schemeClr val="tx1"/>
          </a:solidFill>
          <a:latin typeface="Arial" panose="020B0604020202020204"/>
        </a:defRPr>
      </a:lvl6pPr>
      <a:lvl7pPr marL="2595245" lvl="0" indent="-339725" algn="l" rtl="0">
        <a:spcBef>
          <a:spcPct val="20000"/>
        </a:spcBef>
        <a:buClr>
          <a:schemeClr val="accent1"/>
        </a:buClr>
        <a:buSzPct val="75000"/>
        <a:buFont typeface="Wingdings" panose="05000000000000000000"/>
        <a:buChar char="§"/>
        <a:defRPr sz="2000">
          <a:solidFill>
            <a:schemeClr val="tx1"/>
          </a:solidFill>
          <a:latin typeface="Arial" panose="020B0604020202020204"/>
        </a:defRPr>
      </a:lvl7pPr>
      <a:lvl8pPr marL="3052445" lvl="0" indent="-339725" algn="l" rtl="0">
        <a:spcBef>
          <a:spcPct val="20000"/>
        </a:spcBef>
        <a:buClr>
          <a:schemeClr val="accent1"/>
        </a:buClr>
        <a:buSzPct val="75000"/>
        <a:buFont typeface="Wingdings" panose="05000000000000000000"/>
        <a:buChar char="§"/>
        <a:defRPr sz="2000">
          <a:solidFill>
            <a:schemeClr val="tx1"/>
          </a:solidFill>
          <a:latin typeface="Arial" panose="020B0604020202020204"/>
        </a:defRPr>
      </a:lvl8pPr>
      <a:lvl9pPr marL="3509645" lvl="0" indent="-339725" algn="l" rtl="0">
        <a:spcBef>
          <a:spcPct val="20000"/>
        </a:spcBef>
        <a:buClr>
          <a:schemeClr val="accent1"/>
        </a:buClr>
        <a:buSzPct val="75000"/>
        <a:buFont typeface="Wingdings" panose="05000000000000000000"/>
        <a:buChar char="§"/>
        <a:defRPr sz="2000">
          <a:solidFill>
            <a:schemeClr val="tx1"/>
          </a:solidFill>
          <a:latin typeface="Arial" panose="020B0604020202020204"/>
        </a:defRPr>
      </a:lvl9pPr>
    </p:bodyStyle>
    <p:otherStyle>
      <a:lvl1pPr marL="0" lvl="0" algn="l" rtl="0">
        <a:defRPr sz="1800">
          <a:solidFill>
            <a:schemeClr val="tx1"/>
          </a:solidFill>
          <a:latin typeface="Arial" panose="020B0604020202020204"/>
        </a:defRPr>
      </a:lvl1pPr>
      <a:lvl2pPr marL="457200" lvl="0" algn="l" rtl="0">
        <a:defRPr sz="1800">
          <a:solidFill>
            <a:schemeClr val="tx1"/>
          </a:solidFill>
          <a:latin typeface="Arial" panose="020B0604020202020204"/>
        </a:defRPr>
      </a:lvl2pPr>
      <a:lvl3pPr marL="914400" lvl="0" algn="l" rtl="0">
        <a:defRPr sz="1800">
          <a:solidFill>
            <a:schemeClr val="tx1"/>
          </a:solidFill>
          <a:latin typeface="Arial" panose="020B0604020202020204"/>
        </a:defRPr>
      </a:lvl3pPr>
      <a:lvl4pPr marL="1371600" lvl="0" algn="l" rtl="0">
        <a:defRPr sz="1800">
          <a:solidFill>
            <a:schemeClr val="tx1"/>
          </a:solidFill>
          <a:latin typeface="Arial" panose="020B0604020202020204"/>
        </a:defRPr>
      </a:lvl4pPr>
      <a:lvl5pPr marL="1828800" lvl="0" algn="l" rtl="0">
        <a:defRPr sz="1800">
          <a:solidFill>
            <a:schemeClr val="tx1"/>
          </a:solidFill>
          <a:latin typeface="Arial" panose="020B0604020202020204"/>
        </a:defRPr>
      </a:lvl5pPr>
      <a:lvl6pPr marL="2286000" lvl="0" algn="l" rtl="0">
        <a:defRPr sz="1800">
          <a:solidFill>
            <a:schemeClr val="tx1"/>
          </a:solidFill>
          <a:latin typeface="Arial" panose="020B0604020202020204"/>
        </a:defRPr>
      </a:lvl6pPr>
      <a:lvl7pPr marL="2743200" lvl="0" algn="l" rtl="0">
        <a:defRPr sz="1800">
          <a:solidFill>
            <a:schemeClr val="tx1"/>
          </a:solidFill>
          <a:latin typeface="Arial" panose="020B0604020202020204"/>
        </a:defRPr>
      </a:lvl7pPr>
      <a:lvl8pPr marL="3200400" lvl="0" algn="l" rtl="0">
        <a:defRPr sz="1800">
          <a:solidFill>
            <a:schemeClr val="tx1"/>
          </a:solidFill>
          <a:latin typeface="Arial" panose="020B0604020202020204"/>
        </a:defRPr>
      </a:lvl8pPr>
      <a:lvl9pPr marL="3657600" lvl="0" algn="l" rtl="0">
        <a:defRPr sz="1800">
          <a:solidFill>
            <a:schemeClr val="tx1"/>
          </a:solidFill>
          <a:latin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00000001.JPG"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slide" Target="slide12.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219200"/>
            <a:ext cx="7927976" cy="1676400"/>
          </a:xfrm>
          <a:prstGeom prst="rect">
            <a:avLst/>
          </a:prstGeom>
        </p:spPr>
        <p:txBody>
          <a:bodyPr/>
          <a:lstStyle>
            <a:lvl1pPr lvl="0">
              <a:defRPr/>
            </a:lvl1pPr>
          </a:lstStyle>
          <a:p>
            <a:pPr lvl="0" algn="ctr" rtl="0"/>
            <a:r>
              <a:rPr lang="en-IN" sz="3600">
                <a:latin typeface="Times New Roman" panose="02020603050405020304"/>
              </a:rPr>
              <a:t>SMART IRRIGATION SYSTEM USING IOT</a:t>
            </a:r>
          </a:p>
        </p:txBody>
      </p:sp>
      <p:sp>
        <p:nvSpPr>
          <p:cNvPr id="3" name="Subtitle 2"/>
          <p:cNvSpPr txBox="1">
            <a:spLocks noGrp="1"/>
          </p:cNvSpPr>
          <p:nvPr>
            <p:ph type="subTitle" idx="1"/>
          </p:nvPr>
        </p:nvSpPr>
        <p:spPr>
          <a:xfrm>
            <a:off x="914400" y="3962400"/>
            <a:ext cx="7620000" cy="1828800"/>
          </a:xfrm>
          <a:prstGeom prst="rect">
            <a:avLst/>
          </a:prstGeom>
        </p:spPr>
        <p:txBody>
          <a:bodyPr/>
          <a:lstStyle>
            <a:lvl1pPr lvl="0">
              <a:defRPr/>
            </a:lvl1pPr>
          </a:lstStyle>
          <a:p>
            <a:pPr lvl="0" rtl="0"/>
            <a:r>
              <a:rPr lang="en-US" sz="1800" b="1">
                <a:latin typeface="Times New Roman" panose="02020603050405020304"/>
              </a:rPr>
              <a:t>BATCH  NO:  </a:t>
            </a:r>
            <a:r>
              <a:rPr lang="en-US" sz="1800">
                <a:latin typeface="Times New Roman" panose="02020603050405020304"/>
              </a:rPr>
              <a:t>B11</a:t>
            </a:r>
          </a:p>
          <a:p>
            <a:pPr lvl="0" rtl="0"/>
            <a:r>
              <a:rPr lang="en-IN" sz="1800"/>
              <a:t>SOWMYA. J</a:t>
            </a:r>
            <a:r>
              <a:rPr lang="en-US" sz="1800">
                <a:latin typeface="Times New Roman" panose="02020603050405020304"/>
              </a:rPr>
              <a:t>(154G1A0584)			    </a:t>
            </a:r>
            <a:r>
              <a:rPr lang="en-US" sz="1800" b="1">
                <a:latin typeface="Times New Roman" panose="02020603050405020304"/>
              </a:rPr>
              <a:t> Project Guide:</a:t>
            </a:r>
          </a:p>
          <a:p>
            <a:pPr lvl="0" rtl="0"/>
            <a:r>
              <a:rPr lang="en-IN" sz="1800"/>
              <a:t>SAI SHARADA. G</a:t>
            </a:r>
            <a:r>
              <a:rPr lang="en-US" sz="1800">
                <a:latin typeface="Times New Roman" panose="02020603050405020304"/>
              </a:rPr>
              <a:t>(154G1A0576)		      Mr.Y.Ramesh </a:t>
            </a:r>
            <a:r>
              <a:rPr lang="en-US" sz="1400" baseline="-25000">
                <a:latin typeface="Times New Roman" panose="02020603050405020304"/>
              </a:rPr>
              <a:t>M.Tech</a:t>
            </a:r>
          </a:p>
          <a:p>
            <a:pPr lvl="0" rtl="0"/>
            <a:r>
              <a:rPr lang="en-IN" sz="1800"/>
              <a:t>SREEJA.L.S</a:t>
            </a:r>
            <a:r>
              <a:rPr lang="en-US" sz="1800">
                <a:latin typeface="Times New Roman" panose="02020603050405020304"/>
              </a:rPr>
              <a:t>(154G1A0587)		                      Assistant Professor</a:t>
            </a:r>
          </a:p>
          <a:p>
            <a:pPr lvl="0" rtl="0"/>
            <a:r>
              <a:rPr lang="en-IN" sz="1800"/>
              <a:t>WASEEM  AKRAM. M</a:t>
            </a:r>
            <a:r>
              <a:rPr lang="en-US" sz="1800">
                <a:latin typeface="Times New Roman" panose="02020603050405020304"/>
              </a:rPr>
              <a:t> (154G1A05B0)</a:t>
            </a:r>
          </a:p>
          <a:p>
            <a:pPr lvl="0" rtl="0"/>
            <a:r>
              <a:rPr lang="en-US" sz="1800">
                <a:latin typeface="Times New Roman" panose="02020603050405020304"/>
              </a:rPr>
              <a:t>			</a:t>
            </a:r>
          </a:p>
          <a:p>
            <a:pPr lvl="0" rtl="0"/>
            <a:r>
              <a:rPr lang="en-US" sz="1800">
                <a:latin typeface="Times New Roman" panose="02020603050405020304"/>
              </a:rPr>
              <a:t>V.		</a:t>
            </a:r>
            <a:r>
              <a:rPr lang="en-US" sz="2000">
                <a:latin typeface="Times New Roman" panose="02020603050405020304"/>
              </a:rPr>
              <a:t> </a:t>
            </a:r>
            <a:r>
              <a:rPr lang="en-US" sz="1800">
                <a:latin typeface="Times New Roman" panose="02020603050405020304"/>
              </a:rPr>
              <a:t>					</a:t>
            </a:r>
          </a:p>
        </p:txBody>
      </p:sp>
      <p:sp>
        <p:nvSpPr>
          <p:cNvPr id="4" name="Text Box 3"/>
          <p:cNvSpPr txBox="1"/>
          <p:nvPr/>
        </p:nvSpPr>
        <p:spPr>
          <a:xfrm>
            <a:off x="1676400" y="5842337"/>
            <a:ext cx="7086600" cy="1015663"/>
          </a:xfrm>
          <a:prstGeom prst="rect">
            <a:avLst/>
          </a:prstGeom>
          <a:noFill/>
        </p:spPr>
        <p:txBody>
          <a:bodyPr wrap="square"/>
          <a:lstStyle>
            <a:lvl1pPr lvl="0">
              <a:defRPr/>
            </a:lvl1pPr>
          </a:lstStyle>
          <a:p>
            <a:pPr lvl="0" algn="ctr" rtl="0"/>
            <a:r>
              <a:rPr lang="en-US" sz="2400" b="1"/>
              <a:t>Srinivasa Ramanujan Institute of Technology</a:t>
            </a:r>
          </a:p>
          <a:p>
            <a:pPr lvl="0" algn="ctr" rtl="0"/>
            <a:r>
              <a:rPr lang="en-US" b="1"/>
              <a:t>Department of Computer Science &amp; Engineering</a:t>
            </a:r>
          </a:p>
        </p:txBody>
      </p:sp>
      <p:pic>
        <p:nvPicPr>
          <p:cNvPr id="5" name="Picture 4"/>
          <p:cNvPicPr/>
          <p:nvPr/>
        </p:nvPicPr>
        <p:blipFill>
          <a:blip r:embed="rId3" cstate="print"/>
          <a:srcRect/>
          <a:stretch>
            <a:fillRect/>
          </a:stretch>
        </p:blipFill>
        <p:spPr>
          <a:xfrm>
            <a:off x="685800" y="5791200"/>
            <a:ext cx="958103" cy="814389"/>
          </a:xfrm>
          <a:prstGeom prst="rect">
            <a:avLst/>
          </a:prstGeom>
          <a:noFill/>
          <a:ln>
            <a:noFill/>
          </a:ln>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latin typeface="Times New Roman" panose="02020603050405020304"/>
              </a:rPr>
              <a:t>Process Flow</a:t>
            </a:r>
          </a:p>
        </p:txBody>
      </p:sp>
      <p:pic>
        <p:nvPicPr>
          <p:cNvPr id="3" name="Text Placeholder 2"/>
          <p:cNvPicPr>
            <a:picLocks noGrp="1"/>
          </p:cNvPicPr>
          <p:nvPr>
            <p:ph type="body" idx="1"/>
          </p:nvPr>
        </p:nvPicPr>
        <p:blipFill>
          <a:blip r:embed="rId3" cstate="print"/>
          <a:srcRect t="3363" b="4133"/>
          <a:stretch>
            <a:fillRect/>
          </a:stretch>
        </p:blipFill>
        <p:spPr>
          <a:xfrm>
            <a:off x="533400" y="1371600"/>
            <a:ext cx="7848600" cy="4572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260648"/>
            <a:ext cx="5486401" cy="804862"/>
          </a:xfrm>
        </p:spPr>
        <p:txBody>
          <a:bodyPr/>
          <a:lstStyle/>
          <a:p>
            <a:r>
              <a:rPr lang="en-US" sz="4000" dirty="0">
                <a:solidFill>
                  <a:schemeClr val="accent6"/>
                </a:solidFill>
                <a:latin typeface="+mj-lt"/>
                <a:cs typeface="+mj-lt"/>
              </a:rPr>
              <a:t>Working</a:t>
            </a:r>
          </a:p>
        </p:txBody>
      </p:sp>
      <p:pic>
        <p:nvPicPr>
          <p:cNvPr id="7" name="Picture Placeholder 6" descr="picccc.jpg"/>
          <p:cNvPicPr>
            <a:picLocks noGrp="1" noChangeAspect="1"/>
          </p:cNvPicPr>
          <p:nvPr>
            <p:ph type="pic" idx="1"/>
          </p:nvPr>
        </p:nvPicPr>
        <p:blipFill>
          <a:blip r:embed="rId2" cstate="print"/>
          <a:srcRect/>
          <a:stretch>
            <a:fillRect/>
          </a:stretch>
        </p:blipFill>
        <p:spPr>
          <a:xfrm>
            <a:off x="1547664" y="1628800"/>
            <a:ext cx="5486401" cy="41148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References</a:t>
            </a:r>
          </a:p>
        </p:txBody>
      </p:sp>
      <p:sp>
        <p:nvSpPr>
          <p:cNvPr id="3" name="Text Placeholder 2"/>
          <p:cNvSpPr txBox="1">
            <a:spLocks noGrp="1"/>
          </p:cNvSpPr>
          <p:nvPr>
            <p:ph type="body" idx="1"/>
          </p:nvPr>
        </p:nvSpPr>
        <p:spPr>
          <a:xfrm>
            <a:off x="323528" y="1196752"/>
            <a:ext cx="8219256" cy="4819357"/>
          </a:xfrm>
          <a:prstGeom prst="rect">
            <a:avLst/>
          </a:prstGeom>
        </p:spPr>
        <p:txBody>
          <a:bodyPr/>
          <a:lstStyle>
            <a:lvl1pPr lvl="0">
              <a:defRPr/>
            </a:lvl1pPr>
          </a:lstStyle>
          <a:p>
            <a:pPr lvl="0" rtl="0"/>
            <a:r>
              <a:rPr lang="en-US" dirty="0">
                <a:hlinkClick r:id="rId3" action="ppaction://hlinkfile"/>
              </a:rPr>
              <a:t>http://www.ijirst.org/articles/IJIRSTV3I10005.pdf</a:t>
            </a:r>
            <a:r>
              <a:rPr lang="en-US" dirty="0"/>
              <a:t> </a:t>
            </a:r>
          </a:p>
          <a:p>
            <a:pPr lvl="0" rtl="0"/>
            <a:r>
              <a:rPr lang="en-US" dirty="0">
                <a:hlinkClick r:id="rId4" action="ppaction://hlinksldjump"/>
              </a:rPr>
              <a:t>https://ijarcce.com/upload/2017/july-17/IJARCCE%2027.pdf</a:t>
            </a:r>
            <a:endParaRPr lang="en-US" dirty="0"/>
          </a:p>
          <a:p>
            <a:pPr lvl="0"/>
            <a:r>
              <a:rPr dirty="0">
                <a:hlinkClick r:id="rId5" action="ppaction://hlinksldjump"/>
              </a:rPr>
              <a:t>https://observant.zendesk.com/hc/en-us/articles/208067926-Monitoring-Soil-Moisture-for-Optimal-Crop-Growth?mobile_site=true</a:t>
            </a:r>
          </a:p>
          <a:p>
            <a:pPr lvl="0"/>
            <a:r>
              <a:rPr dirty="0">
                <a:hlinkClick r:id="rId4" action="ppaction://hlinksldjump"/>
              </a:rPr>
              <a:t>https://www.pantechsolutions.net/smart-irrigation-system-using-iot-2381</a:t>
            </a:r>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65823" y="4101466"/>
            <a:ext cx="7772401" cy="774700"/>
          </a:xfrm>
          <a:prstGeom prst="rect">
            <a:avLst/>
          </a:prstGeom>
        </p:spPr>
        <p:txBody>
          <a:bodyPr/>
          <a:lstStyle>
            <a:lvl1pPr lvl="0">
              <a:defRPr/>
            </a:lvl1pPr>
          </a:lstStyle>
          <a:p>
            <a:pPr lvl="0" algn="ctr" rtl="0"/>
            <a:r>
              <a:rPr lang="en-US"/>
              <a:t>Thank you</a:t>
            </a:r>
            <a:br>
              <a:rPr lang="en-US"/>
            </a:br>
            <a:r>
              <a:rPr lang="en-US"/>
              <a:t>“</a:t>
            </a:r>
            <a:r>
              <a:rPr lang="en-US" sz="2800">
                <a:solidFill>
                  <a:srgbClr val="0070C0"/>
                </a:solidFill>
                <a:uFillTx/>
              </a:rPr>
              <a:t>thousands live without love, none without water”</a:t>
            </a:r>
          </a:p>
        </p:txBody>
      </p:sp>
      <p:sp>
        <p:nvSpPr>
          <p:cNvPr id="3" name="Text Placeholder 2"/>
          <p:cNvSpPr txBox="1">
            <a:spLocks noGrp="1"/>
          </p:cNvSpPr>
          <p:nvPr>
            <p:ph type="body" idx="1"/>
          </p:nvPr>
        </p:nvSpPr>
        <p:spPr>
          <a:xfrm>
            <a:off x="685800" y="569595"/>
            <a:ext cx="7772400" cy="1193800"/>
          </a:xfrm>
          <a:prstGeom prst="rect">
            <a:avLst/>
          </a:prstGeom>
        </p:spPr>
        <p:txBody>
          <a:bodyPr/>
          <a:lstStyle>
            <a:lvl1pPr lvl="0">
              <a:defRPr/>
            </a:lvl1pPr>
          </a:lstStyle>
          <a:p>
            <a:pPr lvl="0" algn="ctr" rtl="0"/>
            <a:r>
              <a:rPr lang="en-US" sz="5400"/>
              <a:t>Queries</a:t>
            </a:r>
          </a:p>
        </p:txBody>
      </p:sp>
      <p:sp>
        <p:nvSpPr>
          <p:cNvPr id="4" name="Rectangle 3"/>
          <p:cNvSpPr/>
          <p:nvPr/>
        </p:nvSpPr>
        <p:spPr>
          <a:xfrm>
            <a:off x="3914140" y="2030095"/>
            <a:ext cx="1676400" cy="1862048"/>
          </a:xfrm>
          <a:prstGeom prst="rect">
            <a:avLst/>
          </a:prstGeom>
          <a:noFill/>
        </p:spPr>
        <p:txBody>
          <a:bodyPr wrap="square" lIns="91440" tIns="45720" rIns="91440" bIns="45720"/>
          <a:lstStyle>
            <a:lvl1pPr lvl="0">
              <a:defRPr/>
            </a:lvl1pPr>
          </a:lstStyle>
          <a:p>
            <a:pPr lvl="0" algn="ctr" rtl="0"/>
            <a:r>
              <a:rPr lang="en-US" sz="11500" b="1" cap="all">
                <a:solidFill>
                  <a:schemeClr val="accent4">
                    <a:shade val="20000"/>
                    <a:satMod val="245000"/>
                  </a:schemeClr>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Abstract</a:t>
            </a:r>
          </a:p>
        </p:txBody>
      </p:sp>
      <p:sp>
        <p:nvSpPr>
          <p:cNvPr id="3" name="Text Placeholder 2"/>
          <p:cNvSpPr txBox="1">
            <a:spLocks noGrp="1"/>
          </p:cNvSpPr>
          <p:nvPr>
            <p:ph type="body" idx="1"/>
          </p:nvPr>
        </p:nvSpPr>
        <p:spPr>
          <a:xfrm>
            <a:off x="457200" y="1417955"/>
            <a:ext cx="8229600" cy="4530725"/>
          </a:xfrm>
          <a:prstGeom prst="rect">
            <a:avLst/>
          </a:prstGeom>
        </p:spPr>
        <p:txBody>
          <a:bodyPr/>
          <a:lstStyle>
            <a:lvl1pPr lvl="0">
              <a:defRPr/>
            </a:lvl1pPr>
          </a:lstStyle>
          <a:p>
            <a:pPr lvl="0" rtl="0"/>
            <a:r>
              <a:rPr lang="en-US" sz="2400" dirty="0">
                <a:latin typeface="Times New Roman" panose="02020603050405020304"/>
              </a:rPr>
              <a:t>This project demonstrates the efficient use of Internet of Things for the traditional agriculture that result in a lot of wastage of water and can also promote disease such as fungus formation due to over moisture of soil. </a:t>
            </a:r>
          </a:p>
          <a:p>
            <a:pPr lvl="0" rtl="0"/>
            <a:r>
              <a:rPr lang="en-US" sz="2400" dirty="0">
                <a:latin typeface="Times New Roman" panose="02020603050405020304"/>
              </a:rPr>
              <a:t>The main objective of this project is to control </a:t>
            </a:r>
            <a:r>
              <a:rPr lang="en-US" sz="2400" dirty="0" smtClean="0">
                <a:latin typeface="Times New Roman" panose="02020603050405020304"/>
              </a:rPr>
              <a:t> </a:t>
            </a:r>
            <a:r>
              <a:rPr lang="en-US" sz="2400" dirty="0">
                <a:latin typeface="Times New Roman" panose="02020603050405020304"/>
              </a:rPr>
              <a:t>the water supply and monitor the plants through a smart phone. To meet this demand we must adopt new techniques which will conserve need of water for irrigation process. </a:t>
            </a:r>
          </a:p>
          <a:p>
            <a:pPr lvl="0" rtl="0"/>
            <a:r>
              <a:rPr lang="en-US" sz="2400" dirty="0">
                <a:latin typeface="Times New Roman" panose="02020603050405020304"/>
              </a:rPr>
              <a:t>In automation system water availability to crop is monitored through sensors and as per need watering is done through the controlled irrigation.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latin typeface="Times New Roman" panose="02020603050405020304"/>
              </a:rPr>
              <a:t>Contents</a:t>
            </a:r>
          </a:p>
        </p:txBody>
      </p:sp>
      <p:sp>
        <p:nvSpPr>
          <p:cNvPr id="3" name="Text Placeholder 2"/>
          <p:cNvSpPr txBox="1">
            <a:spLocks noGrp="1"/>
          </p:cNvSpPr>
          <p:nvPr>
            <p:ph type="body" idx="1"/>
          </p:nvPr>
        </p:nvSpPr>
        <p:spPr>
          <a:xfrm>
            <a:off x="457200" y="1163955"/>
            <a:ext cx="8229600" cy="4530725"/>
          </a:xfrm>
          <a:prstGeom prst="rect">
            <a:avLst/>
          </a:prstGeom>
        </p:spPr>
        <p:txBody>
          <a:bodyPr/>
          <a:lstStyle>
            <a:lvl1pPr lvl="0">
              <a:defRPr/>
            </a:lvl1pPr>
          </a:lstStyle>
          <a:p>
            <a:pPr>
              <a:buFont typeface="Wingdings" pitchFamily="2" charset="2"/>
              <a:buChar char="§"/>
            </a:pPr>
            <a:r>
              <a:rPr lang="en-US" sz="2800" dirty="0" smtClean="0">
                <a:latin typeface="Times New Roman" panose="02020603050405020304"/>
              </a:rPr>
              <a:t>Problem </a:t>
            </a:r>
            <a:r>
              <a:rPr lang="en-US" sz="2800" dirty="0">
                <a:latin typeface="Times New Roman" panose="02020603050405020304"/>
              </a:rPr>
              <a:t>Statement</a:t>
            </a:r>
          </a:p>
          <a:p>
            <a:pPr lvl="0" rtl="0">
              <a:buFont typeface="Wingdings" pitchFamily="2" charset="2"/>
              <a:buChar char="§"/>
            </a:pPr>
            <a:r>
              <a:rPr lang="en-US" sz="2800" dirty="0">
                <a:latin typeface="Times New Roman" panose="02020603050405020304"/>
              </a:rPr>
              <a:t>Objective</a:t>
            </a:r>
          </a:p>
          <a:p>
            <a:pPr lvl="0" rtl="0">
              <a:buFont typeface="Wingdings" pitchFamily="2" charset="2"/>
              <a:buChar char="§"/>
            </a:pPr>
            <a:r>
              <a:rPr lang="en-US" sz="2800" dirty="0">
                <a:latin typeface="Times New Roman" panose="02020603050405020304"/>
              </a:rPr>
              <a:t>Existing System</a:t>
            </a:r>
          </a:p>
          <a:p>
            <a:pPr lvl="0" rtl="0">
              <a:buFont typeface="Wingdings" pitchFamily="2" charset="2"/>
              <a:buChar char="§"/>
            </a:pPr>
            <a:r>
              <a:rPr lang="en-US" sz="2800" dirty="0">
                <a:latin typeface="Times New Roman" panose="02020603050405020304"/>
              </a:rPr>
              <a:t>Proposed Solution</a:t>
            </a:r>
          </a:p>
          <a:p>
            <a:pPr lvl="0" rtl="0">
              <a:buFont typeface="Wingdings" pitchFamily="2" charset="2"/>
              <a:buChar char="§"/>
            </a:pPr>
            <a:r>
              <a:rPr lang="en-US" sz="2800" dirty="0">
                <a:latin typeface="Times New Roman" panose="02020603050405020304"/>
              </a:rPr>
              <a:t>A View of  App</a:t>
            </a:r>
          </a:p>
          <a:p>
            <a:pPr lvl="0" rtl="0">
              <a:buFont typeface="Wingdings" pitchFamily="2" charset="2"/>
              <a:buChar char="§"/>
            </a:pPr>
            <a:r>
              <a:rPr lang="en-US" sz="2800" dirty="0">
                <a:latin typeface="Times New Roman" panose="02020603050405020304"/>
              </a:rPr>
              <a:t>Process Flow</a:t>
            </a:r>
          </a:p>
          <a:p>
            <a:pPr lvl="0" rtl="0">
              <a:buFont typeface="Wingdings" pitchFamily="2" charset="2"/>
              <a:buChar char="§"/>
            </a:pPr>
            <a:r>
              <a:rPr lang="en-US" sz="2800" dirty="0">
                <a:latin typeface="Times New Roman" panose="02020603050405020304"/>
              </a:rPr>
              <a:t>Working </a:t>
            </a:r>
          </a:p>
          <a:p>
            <a:pPr lvl="0" rtl="0">
              <a:buFont typeface="Wingdings" pitchFamily="2" charset="2"/>
              <a:buChar char="§"/>
            </a:pPr>
            <a:r>
              <a:rPr lang="en-US" sz="2800" dirty="0">
                <a:latin typeface="Times New Roman" panose="02020603050405020304"/>
              </a:rPr>
              <a:t>Requirements</a:t>
            </a:r>
          </a:p>
          <a:p>
            <a:pPr lvl="0" rtl="0">
              <a:buFont typeface="Wingdings" pitchFamily="2" charset="2"/>
              <a:buChar char="§"/>
            </a:pPr>
            <a:r>
              <a:rPr lang="en-US" sz="2800" dirty="0">
                <a:latin typeface="Times New Roman" panose="02020603050405020304"/>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Problem Statement</a:t>
            </a:r>
          </a:p>
        </p:txBody>
      </p:sp>
      <p:sp>
        <p:nvSpPr>
          <p:cNvPr id="3" name="Text Placeholder 2"/>
          <p:cNvSpPr txBox="1">
            <a:spLocks noGrp="1"/>
          </p:cNvSpPr>
          <p:nvPr>
            <p:ph type="body" idx="1"/>
          </p:nvPr>
        </p:nvSpPr>
        <p:spPr>
          <a:prstGeom prst="rect">
            <a:avLst/>
          </a:prstGeom>
        </p:spPr>
        <p:txBody>
          <a:bodyPr/>
          <a:lstStyle>
            <a:lvl1pPr lvl="0">
              <a:defRPr/>
            </a:lvl1pPr>
          </a:lstStyle>
          <a:p>
            <a:pPr lvl="0" algn="just" rtl="0"/>
            <a:r>
              <a:rPr lang="en-US" sz="2400">
                <a:latin typeface="Times New Roman" panose="02020603050405020304"/>
              </a:rPr>
              <a:t>Agricultural area receives power supply usually in non-peak hours; also frequent power cuts and low voltage supply creates a big problem to farmers. If farmer fails to attend the irrigation, there is a chance of wastage of water and electricity. Also, excess watering leads to soil damage.</a:t>
            </a:r>
          </a:p>
          <a:p>
            <a:pPr marL="0" lvl="0" indent="0" algn="just" rtl="0">
              <a:buNone/>
            </a:pPr>
            <a:r>
              <a:rPr lang="en-US" sz="2400">
                <a:latin typeface="Times New Roman" panose="02020603050405020304"/>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IN">
                <a:latin typeface="Times New Roman" panose="02020603050405020304"/>
              </a:rPr>
              <a:t>Objective</a:t>
            </a:r>
          </a:p>
        </p:txBody>
      </p:sp>
      <p:sp>
        <p:nvSpPr>
          <p:cNvPr id="3" name="Text Placeholder 2"/>
          <p:cNvSpPr txBox="1">
            <a:spLocks noGrp="1"/>
          </p:cNvSpPr>
          <p:nvPr>
            <p:ph type="body" idx="1"/>
          </p:nvPr>
        </p:nvSpPr>
        <p:spPr>
          <a:prstGeom prst="rect">
            <a:avLst/>
          </a:prstGeom>
        </p:spPr>
        <p:txBody>
          <a:bodyPr/>
          <a:lstStyle>
            <a:lvl1pPr lvl="0">
              <a:defRPr/>
            </a:lvl1pPr>
          </a:lstStyle>
          <a:p>
            <a:pPr lvl="0" rtl="0"/>
            <a:r>
              <a:rPr lang="en-US" sz="2400">
                <a:latin typeface="Times New Roman" panose="02020603050405020304"/>
              </a:rPr>
              <a:t>Smart  Irrigation System includes supplying only the sufficient amount of water to the plants which results in healthy crop and reduction of water wastage.</a:t>
            </a:r>
          </a:p>
          <a:p>
            <a:pPr lvl="0" rtl="0"/>
            <a:r>
              <a:rPr lang="en-US" sz="2400">
                <a:latin typeface="Times New Roman" panose="02020603050405020304"/>
              </a:rPr>
              <a:t>It reduces the human intervention in the agriculture field.</a:t>
            </a:r>
          </a:p>
          <a:p>
            <a:pPr marL="0" lvl="0" indent="0" rtl="0">
              <a:buNone/>
            </a:pPr>
            <a:endParaRPr lang="en-US" sz="2400">
              <a:latin typeface="Times New Roman" panose="020206030504050203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Existing System</a:t>
            </a:r>
          </a:p>
        </p:txBody>
      </p:sp>
      <p:sp>
        <p:nvSpPr>
          <p:cNvPr id="3" name="Text Placeholder 2"/>
          <p:cNvSpPr txBox="1">
            <a:spLocks noGrp="1"/>
          </p:cNvSpPr>
          <p:nvPr>
            <p:ph type="body" idx="1"/>
          </p:nvPr>
        </p:nvSpPr>
        <p:spPr>
          <a:xfrm>
            <a:off x="457200" y="1268095"/>
            <a:ext cx="8229600" cy="4712970"/>
          </a:xfrm>
          <a:prstGeom prst="rect">
            <a:avLst/>
          </a:prstGeom>
        </p:spPr>
        <p:txBody>
          <a:bodyPr/>
          <a:lstStyle>
            <a:lvl1pPr lvl="0">
              <a:defRPr/>
            </a:lvl1pPr>
          </a:lstStyle>
          <a:p>
            <a:pPr lvl="0" rtl="0"/>
            <a:r>
              <a:rPr lang="en-US" sz="2400">
                <a:latin typeface="Times New Roman" panose="02020603050405020304"/>
              </a:rPr>
              <a:t>In India most of the irrigation systems are operated manually. </a:t>
            </a:r>
          </a:p>
          <a:p>
            <a:pPr lvl="0" rtl="0"/>
            <a:r>
              <a:rPr lang="en-US" sz="2400">
                <a:latin typeface="Times New Roman" panose="02020603050405020304"/>
              </a:rPr>
              <a:t>Traditional methods that are used for irrigation, such as overhead sprinkler and flood type, is not that much efficient as it leads to wastage of water.</a:t>
            </a:r>
          </a:p>
          <a:p>
            <a:pPr lvl="0" rtl="0"/>
            <a:r>
              <a:rPr lang="en-US" sz="2400">
                <a:latin typeface="Times New Roman" panose="02020603050405020304"/>
              </a:rPr>
              <a:t>Incase of under irrigation, the plants get dried due to lack of sufficient amount of water.</a:t>
            </a:r>
          </a:p>
          <a:p>
            <a:pPr lvl="0" rtl="0"/>
            <a:r>
              <a:rPr lang="en-US" sz="2400">
                <a:latin typeface="Times New Roman" panose="02020603050405020304"/>
              </a:rPr>
              <a:t>Incase of over irrigation, the soil and roots are destroyed due to fungus formation.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latin typeface="+mj-lt"/>
                <a:cs typeface="+mj-lt"/>
              </a:rPr>
              <a:t>Proposed Solution</a:t>
            </a:r>
          </a:p>
        </p:txBody>
      </p:sp>
      <p:sp>
        <p:nvSpPr>
          <p:cNvPr id="3" name="Text Placeholder 2"/>
          <p:cNvSpPr txBox="1">
            <a:spLocks noGrp="1"/>
          </p:cNvSpPr>
          <p:nvPr>
            <p:ph type="body" idx="1"/>
          </p:nvPr>
        </p:nvSpPr>
        <p:spPr>
          <a:xfrm>
            <a:off x="457200" y="1417955"/>
            <a:ext cx="8229600" cy="4530725"/>
          </a:xfrm>
          <a:prstGeom prst="rect">
            <a:avLst/>
          </a:prstGeom>
        </p:spPr>
        <p:txBody>
          <a:bodyPr/>
          <a:lstStyle>
            <a:lvl1pPr lvl="0">
              <a:defRPr/>
            </a:lvl1pPr>
          </a:lstStyle>
          <a:p>
            <a:pPr lvl="0" algn="just" rtl="0"/>
            <a:r>
              <a:rPr lang="en-US" sz="2400" dirty="0">
                <a:latin typeface="Times New Roman" panose="02020603050405020304"/>
              </a:rPr>
              <a:t>In proposed solution, Smart Irrigation System uses Raspberry </a:t>
            </a:r>
            <a:r>
              <a:rPr lang="en-US" sz="2400" dirty="0" err="1">
                <a:latin typeface="Times New Roman" panose="02020603050405020304"/>
              </a:rPr>
              <a:t>pi;where</a:t>
            </a:r>
            <a:r>
              <a:rPr lang="en-US" sz="2400" dirty="0">
                <a:latin typeface="Times New Roman" panose="02020603050405020304"/>
              </a:rPr>
              <a:t> it monitors the amount of moisture content in the soil. </a:t>
            </a:r>
          </a:p>
          <a:p>
            <a:pPr lvl="0" algn="just" rtl="0"/>
            <a:r>
              <a:rPr lang="en-US" sz="2400" dirty="0">
                <a:latin typeface="Times New Roman" panose="02020603050405020304"/>
              </a:rPr>
              <a:t>A threshold value of soil moisture is set and can be varied for different crops. In case the soil moisture of the soil deviates from the specified range, the watering system is turned ON/OFF. In case of dry soil, it will activate the irrigation system, pumping water for watering the plants and produce the result</a:t>
            </a:r>
            <a:r>
              <a:rPr lang="en-US" sz="2400" dirty="0" smtClean="0">
                <a:latin typeface="Times New Roman" panose="02020603050405020304"/>
              </a:rPr>
              <a:t>.</a:t>
            </a:r>
            <a:endParaRPr lang="en-US" sz="2400" smtClean="0">
              <a:latin typeface="Times New Roman" panose="02020603050405020304"/>
            </a:endParaRPr>
          </a:p>
          <a:p>
            <a:pPr lvl="0" algn="just" rtl="0"/>
            <a:endParaRPr lang="en-US" sz="2400" dirty="0">
              <a:latin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7813"/>
            <a:ext cx="8229600" cy="630907"/>
          </a:xfrm>
          <a:prstGeom prst="rect">
            <a:avLst/>
          </a:prstGeom>
        </p:spPr>
        <p:txBody>
          <a:bodyPr/>
          <a:lstStyle>
            <a:lvl1pPr lvl="0">
              <a:defRPr/>
            </a:lvl1pPr>
          </a:lstStyle>
          <a:p>
            <a:pPr lvl="0" rtl="0"/>
            <a:r>
              <a:rPr lang="en-IN" dirty="0"/>
              <a:t>Requirements</a:t>
            </a:r>
          </a:p>
        </p:txBody>
      </p:sp>
      <p:sp>
        <p:nvSpPr>
          <p:cNvPr id="3" name="Text Placeholder 2"/>
          <p:cNvSpPr txBox="1">
            <a:spLocks noGrp="1"/>
          </p:cNvSpPr>
          <p:nvPr>
            <p:ph type="body" idx="1"/>
          </p:nvPr>
        </p:nvSpPr>
        <p:spPr>
          <a:xfrm>
            <a:off x="457200" y="980729"/>
            <a:ext cx="8291264" cy="5544615"/>
          </a:xfrm>
          <a:prstGeom prst="rect">
            <a:avLst/>
          </a:prstGeom>
        </p:spPr>
        <p:txBody>
          <a:bodyPr/>
          <a:lstStyle>
            <a:lvl1pPr lvl="0">
              <a:defRPr/>
            </a:lvl1pPr>
          </a:lstStyle>
          <a:p>
            <a:pPr lvl="0" rtl="0">
              <a:buNone/>
            </a:pPr>
            <a:r>
              <a:rPr lang="en-IN" dirty="0">
                <a:solidFill>
                  <a:srgbClr val="002060"/>
                </a:solidFill>
              </a:rPr>
              <a:t>Software Requirements:</a:t>
            </a:r>
          </a:p>
          <a:p>
            <a:pPr lvl="0" rtl="0">
              <a:buFont typeface="Wingdings" panose="05000000000000000000"/>
              <a:buChar char="v"/>
            </a:pPr>
            <a:r>
              <a:rPr lang="en-IN" sz="2400" dirty="0">
                <a:latin typeface="Times New Roman" panose="02020603050405020304"/>
              </a:rPr>
              <a:t>Operating Systems </a:t>
            </a:r>
            <a:r>
              <a:rPr lang="en-US" sz="2400" dirty="0">
                <a:latin typeface="Times New Roman" panose="02020603050405020304"/>
              </a:rPr>
              <a:t>-</a:t>
            </a:r>
            <a:r>
              <a:rPr lang="en-IN" sz="2400" dirty="0">
                <a:latin typeface="Times New Roman" panose="02020603050405020304"/>
              </a:rPr>
              <a:t> Windows, Linux</a:t>
            </a:r>
          </a:p>
          <a:p>
            <a:pPr lvl="0" rtl="0">
              <a:buFont typeface="Wingdings" panose="05000000000000000000"/>
              <a:buChar char="v"/>
            </a:pPr>
            <a:r>
              <a:rPr lang="en-IN" sz="2400" dirty="0">
                <a:latin typeface="Times New Roman" panose="02020603050405020304"/>
              </a:rPr>
              <a:t>User Interface </a:t>
            </a:r>
            <a:r>
              <a:rPr lang="en-US" sz="2400" dirty="0">
                <a:latin typeface="Times New Roman" panose="02020603050405020304"/>
              </a:rPr>
              <a:t>- </a:t>
            </a:r>
            <a:r>
              <a:rPr lang="en-IN" sz="2400" dirty="0">
                <a:latin typeface="Times New Roman" panose="02020603050405020304"/>
              </a:rPr>
              <a:t>Android</a:t>
            </a:r>
          </a:p>
          <a:p>
            <a:pPr lvl="0" rtl="0">
              <a:buFont typeface="Wingdings" panose="05000000000000000000"/>
              <a:buChar char="v"/>
            </a:pPr>
            <a:r>
              <a:rPr lang="en-IN" sz="2400" dirty="0">
                <a:latin typeface="Times New Roman" panose="02020603050405020304"/>
              </a:rPr>
              <a:t>Programming </a:t>
            </a:r>
            <a:r>
              <a:rPr lang="en-US" altLang="en-IN" sz="2400" dirty="0">
                <a:latin typeface="Times New Roman" panose="02020603050405020304"/>
              </a:rPr>
              <a:t>language</a:t>
            </a:r>
            <a:r>
              <a:rPr lang="en-IN" sz="2400" dirty="0">
                <a:latin typeface="Times New Roman" panose="02020603050405020304"/>
              </a:rPr>
              <a:t> - Python</a:t>
            </a:r>
          </a:p>
          <a:p>
            <a:pPr lvl="0" rtl="0">
              <a:buNone/>
            </a:pPr>
            <a:r>
              <a:rPr lang="en-IN" dirty="0">
                <a:solidFill>
                  <a:srgbClr val="002060"/>
                </a:solidFill>
              </a:rPr>
              <a:t>Hardware Requirements:</a:t>
            </a:r>
          </a:p>
          <a:p>
            <a:pPr lvl="0" rtl="0">
              <a:buFont typeface="Wingdings" panose="05000000000000000000"/>
              <a:buChar char="v"/>
            </a:pPr>
            <a:r>
              <a:rPr lang="en-IN" sz="2400" dirty="0">
                <a:solidFill>
                  <a:schemeClr val="tx1"/>
                </a:solidFill>
                <a:uFillTx/>
                <a:latin typeface="Times New Roman" panose="02020603050405020304"/>
              </a:rPr>
              <a:t>Sensors </a:t>
            </a:r>
            <a:r>
              <a:rPr lang="en-US" sz="2400" dirty="0">
                <a:solidFill>
                  <a:schemeClr val="tx1"/>
                </a:solidFill>
                <a:uFillTx/>
                <a:latin typeface="Times New Roman" panose="02020603050405020304"/>
              </a:rPr>
              <a:t>- </a:t>
            </a:r>
            <a:r>
              <a:rPr lang="en-IN" sz="2400" dirty="0">
                <a:solidFill>
                  <a:schemeClr val="tx1"/>
                </a:solidFill>
                <a:uFillTx/>
                <a:latin typeface="Times New Roman" panose="02020603050405020304"/>
              </a:rPr>
              <a:t>Moisture Sensor</a:t>
            </a:r>
          </a:p>
          <a:p>
            <a:pPr lvl="0" rtl="0">
              <a:buFont typeface="Wingdings" panose="05000000000000000000"/>
              <a:buChar char="v"/>
            </a:pPr>
            <a:r>
              <a:rPr lang="en-IN" sz="2400" dirty="0">
                <a:solidFill>
                  <a:schemeClr val="tx1"/>
                </a:solidFill>
                <a:uFillTx/>
                <a:latin typeface="Times New Roman" panose="02020603050405020304"/>
              </a:rPr>
              <a:t>Raspberry pi </a:t>
            </a:r>
            <a:r>
              <a:rPr lang="en-US" altLang="en-IN" sz="2400" dirty="0">
                <a:solidFill>
                  <a:schemeClr val="tx1"/>
                </a:solidFill>
                <a:uFillTx/>
                <a:latin typeface="Times New Roman" panose="02020603050405020304"/>
              </a:rPr>
              <a:t>3</a:t>
            </a:r>
            <a:endParaRPr lang="en-IN" sz="2400" dirty="0">
              <a:solidFill>
                <a:schemeClr val="tx1"/>
              </a:solidFill>
              <a:uFillTx/>
              <a:latin typeface="Times New Roman" panose="02020603050405020304"/>
            </a:endParaRPr>
          </a:p>
          <a:p>
            <a:pPr lvl="0" rtl="0">
              <a:buFont typeface="Wingdings" panose="05000000000000000000"/>
              <a:buChar char="v"/>
            </a:pPr>
            <a:r>
              <a:rPr lang="en-IN" sz="2400" dirty="0">
                <a:solidFill>
                  <a:schemeClr val="tx1"/>
                </a:solidFill>
                <a:uFillTx/>
                <a:latin typeface="Times New Roman" panose="02020603050405020304"/>
              </a:rPr>
              <a:t>Smart Phone</a:t>
            </a:r>
          </a:p>
          <a:p>
            <a:pPr lvl="0" rtl="0">
              <a:buFont typeface="Wingdings" panose="05000000000000000000"/>
              <a:buChar char="v"/>
            </a:pPr>
            <a:r>
              <a:rPr lang="en-US" sz="2400" dirty="0">
                <a:solidFill>
                  <a:schemeClr val="tx1"/>
                </a:solidFill>
                <a:uFillTx/>
                <a:latin typeface="Times New Roman" panose="02020603050405020304"/>
              </a:rPr>
              <a:t>DC Motor </a:t>
            </a:r>
            <a:r>
              <a:rPr lang="en-US" sz="2400" dirty="0" smtClean="0">
                <a:solidFill>
                  <a:schemeClr val="tx1"/>
                </a:solidFill>
                <a:uFillTx/>
                <a:latin typeface="Times New Roman" panose="02020603050405020304"/>
              </a:rPr>
              <a:t>5v,GSM </a:t>
            </a:r>
            <a:r>
              <a:rPr lang="en-US" sz="2400" dirty="0">
                <a:solidFill>
                  <a:schemeClr val="tx1"/>
                </a:solidFill>
                <a:uFillTx/>
                <a:latin typeface="Times New Roman" panose="02020603050405020304"/>
              </a:rPr>
              <a:t>module</a:t>
            </a:r>
          </a:p>
          <a:p>
            <a:pPr lvl="0" rtl="0">
              <a:buFont typeface="Wingdings" panose="05000000000000000000"/>
              <a:buChar char="v"/>
            </a:pPr>
            <a:r>
              <a:rPr lang="en-US" sz="2400" dirty="0">
                <a:latin typeface="Times New Roman" panose="02020603050405020304"/>
              </a:rPr>
              <a:t>R</a:t>
            </a:r>
            <a:r>
              <a:rPr lang="en-US" sz="2400" dirty="0" smtClean="0">
                <a:solidFill>
                  <a:schemeClr val="tx1"/>
                </a:solidFill>
                <a:uFillTx/>
                <a:latin typeface="Times New Roman" panose="02020603050405020304"/>
              </a:rPr>
              <a:t>elay </a:t>
            </a:r>
            <a:r>
              <a:rPr lang="en-US" sz="2400" dirty="0">
                <a:solidFill>
                  <a:schemeClr val="tx1"/>
                </a:solidFill>
                <a:uFillTx/>
                <a:latin typeface="Times New Roman" panose="02020603050405020304"/>
              </a:rPr>
              <a:t>module</a:t>
            </a:r>
          </a:p>
          <a:p>
            <a:pPr lvl="0" rtl="0">
              <a:buFont typeface="Wingdings" panose="05000000000000000000"/>
              <a:buChar char="v"/>
            </a:pPr>
            <a:r>
              <a:rPr lang="en-US" sz="2400" dirty="0" smtClean="0">
                <a:latin typeface="Times New Roman" panose="02020603050405020304"/>
              </a:rPr>
              <a:t>C</a:t>
            </a:r>
            <a:r>
              <a:rPr lang="en-US" sz="2400" dirty="0" smtClean="0">
                <a:solidFill>
                  <a:schemeClr val="tx1"/>
                </a:solidFill>
                <a:uFillTx/>
                <a:latin typeface="Times New Roman" panose="02020603050405020304"/>
              </a:rPr>
              <a:t>onnecting </a:t>
            </a:r>
            <a:r>
              <a:rPr lang="en-US" sz="2400" dirty="0">
                <a:solidFill>
                  <a:schemeClr val="tx1"/>
                </a:solidFill>
                <a:uFillTx/>
                <a:latin typeface="Times New Roman" panose="02020603050405020304"/>
              </a:rPr>
              <a:t>wires</a:t>
            </a:r>
          </a:p>
          <a:p>
            <a:pPr lvl="0" rtl="0">
              <a:buNone/>
            </a:pPr>
            <a:r>
              <a:rPr lang="en-IN" dirty="0">
                <a:solidFill>
                  <a:srgbClr val="0070C0"/>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latin typeface="Times New Roman" panose="02020603050405020304"/>
              </a:rPr>
              <a:t>A View of App</a:t>
            </a:r>
          </a:p>
        </p:txBody>
      </p:sp>
      <p:pic>
        <p:nvPicPr>
          <p:cNvPr id="3" name="Text Placeholder 2"/>
          <p:cNvPicPr>
            <a:picLocks noGrp="1"/>
          </p:cNvPicPr>
          <p:nvPr>
            <p:ph type="body" idx="1"/>
          </p:nvPr>
        </p:nvPicPr>
        <p:blipFill>
          <a:blip r:embed="rId3" cstate="print"/>
          <a:srcRect l="27305" t="10090" r="25413" b="25997"/>
          <a:stretch>
            <a:fillRect/>
          </a:stretch>
        </p:blipFill>
        <p:spPr>
          <a:xfrm>
            <a:off x="2743200" y="2057400"/>
            <a:ext cx="3810000" cy="2895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461</Words>
  <Application>Microsoft Office PowerPoint</Application>
  <PresentationFormat>On-screen Show (4:3)</PresentationFormat>
  <Paragraphs>63</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SRIT_PPT_Theme</vt:lpstr>
      <vt:lpstr>SMART IRRIGATION SYSTEM USING IOT</vt:lpstr>
      <vt:lpstr>Abstract</vt:lpstr>
      <vt:lpstr>Contents</vt:lpstr>
      <vt:lpstr>Problem Statement</vt:lpstr>
      <vt:lpstr>Objective</vt:lpstr>
      <vt:lpstr>Existing System</vt:lpstr>
      <vt:lpstr>Proposed Solution</vt:lpstr>
      <vt:lpstr>Requirements</vt:lpstr>
      <vt:lpstr>A View of App</vt:lpstr>
      <vt:lpstr>Process Flow</vt:lpstr>
      <vt:lpstr>Slide 11</vt:lpstr>
      <vt:lpstr>References</vt:lpstr>
      <vt:lpstr>Thank you “thousands live without love, none without water”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 USING IOT</dc:title>
  <dc:creator>Hitendra;vaseem akram</dc:creator>
  <cp:lastModifiedBy>ADMIN</cp:lastModifiedBy>
  <cp:revision>16</cp:revision>
  <dcterms:created xsi:type="dcterms:W3CDTF">2019-01-25T04:03:43Z</dcterms:created>
  <dcterms:modified xsi:type="dcterms:W3CDTF">2019-01-31T15:14:48Z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