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00" r:id="rId3"/>
    <p:sldId id="313" r:id="rId4"/>
    <p:sldId id="292" r:id="rId5"/>
    <p:sldId id="305" r:id="rId6"/>
    <p:sldId id="326" r:id="rId7"/>
    <p:sldId id="307" r:id="rId8"/>
    <p:sldId id="327" r:id="rId9"/>
    <p:sldId id="312" r:id="rId10"/>
    <p:sldId id="320" r:id="rId11"/>
    <p:sldId id="325" r:id="rId12"/>
    <p:sldId id="346" r:id="rId13"/>
    <p:sldId id="347" r:id="rId14"/>
    <p:sldId id="358" r:id="rId15"/>
    <p:sldId id="331" r:id="rId16"/>
    <p:sldId id="332" r:id="rId17"/>
    <p:sldId id="333" r:id="rId18"/>
    <p:sldId id="314" r:id="rId19"/>
    <p:sldId id="315" r:id="rId20"/>
    <p:sldId id="316" r:id="rId21"/>
    <p:sldId id="317" r:id="rId22"/>
    <p:sldId id="318" r:id="rId23"/>
    <p:sldId id="276" r:id="rId24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08" autoAdjust="0"/>
    <p:restoredTop sz="89223" autoAdjust="0"/>
  </p:normalViewPr>
  <p:slideViewPr>
    <p:cSldViewPr>
      <p:cViewPr>
        <p:scale>
          <a:sx n="75" d="100"/>
          <a:sy n="75" d="100"/>
        </p:scale>
        <p:origin x="-123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8AA7-702C-4465-8203-2E35EBD7D81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1D3D-8CCE-4094-BA05-100300A0A1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61D3D-8CCE-4094-BA05-100300A0A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600202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1" y="228602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2" y="76202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5" autoUpdateAnimBg="0" build="p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10.xml"/><Relationship Id="rId1" Type="http://schemas.openxmlformats.org/officeDocument/2006/relationships/hyperlink" Target="00000001.JP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1" y="1219200"/>
            <a:ext cx="7623175" cy="1752600"/>
          </a:xfrm>
        </p:spPr>
        <p:txBody>
          <a:bodyPr/>
          <a:lstStyle/>
          <a:p>
            <a:pPr algn="ctr"/>
            <a:r>
              <a:rPr lang="en-IN" sz="4000" dirty="0" smtClean="0"/>
              <a:t>SMART IRRIGATION SYSTEM USING IOT</a:t>
            </a:r>
            <a:endParaRPr lang="en-IN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6705600" cy="2057400"/>
          </a:xfrm>
        </p:spPr>
        <p:txBody>
          <a:bodyPr/>
          <a:lstStyle/>
          <a:p>
            <a:r>
              <a:rPr lang="en-IN" sz="1600" b="1" dirty="0" smtClean="0"/>
              <a:t>BATCH  NO: </a:t>
            </a:r>
            <a:r>
              <a:rPr lang="en-IN" sz="1600" dirty="0" smtClean="0"/>
              <a:t>B11</a:t>
            </a:r>
            <a:endParaRPr lang="en-IN" sz="1600" dirty="0" smtClean="0"/>
          </a:p>
          <a:p>
            <a:r>
              <a:rPr lang="en-IN" sz="1600" dirty="0" smtClean="0"/>
              <a:t>SOWMYA.J (154G1A0584)</a:t>
            </a:r>
            <a:endParaRPr lang="en-US" sz="1600" dirty="0" smtClean="0"/>
          </a:p>
          <a:p>
            <a:r>
              <a:rPr lang="en-IN" sz="1600" dirty="0" smtClean="0"/>
              <a:t>SAI  SHARADA.G</a:t>
            </a:r>
            <a:r>
              <a:rPr lang="en-US" sz="1600" dirty="0" smtClean="0"/>
              <a:t> (</a:t>
            </a:r>
            <a:r>
              <a:rPr lang="en-IN" sz="1600" dirty="0" smtClean="0"/>
              <a:t>154G1A0576)</a:t>
            </a:r>
            <a:endParaRPr lang="en-US" sz="1600" dirty="0" smtClean="0"/>
          </a:p>
          <a:p>
            <a:r>
              <a:rPr lang="en-IN" sz="1600" dirty="0" smtClean="0"/>
              <a:t>SREEJA.L.S (154G1A0587)</a:t>
            </a:r>
            <a:endParaRPr lang="en-US" sz="1600" dirty="0" smtClean="0"/>
          </a:p>
          <a:p>
            <a:r>
              <a:rPr lang="en-IN" sz="1600" dirty="0" smtClean="0"/>
              <a:t>WASEEM  AKRAM.M </a:t>
            </a:r>
            <a:r>
              <a:rPr lang="en-US" sz="1600" dirty="0" smtClean="0"/>
              <a:t>(</a:t>
            </a:r>
            <a:r>
              <a:rPr lang="en-IN" sz="1600" dirty="0" smtClean="0"/>
              <a:t>154G1A05B0)</a:t>
            </a:r>
            <a:endParaRPr lang="en-IN" sz="1600" dirty="0" smtClean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419600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Project Guide: </a:t>
            </a:r>
            <a:r>
              <a:rPr lang="en-IN" sz="1600" dirty="0" smtClean="0"/>
              <a:t>      Mr.Y.Ramesh</a:t>
            </a:r>
            <a:r>
              <a:rPr lang="en-IN" sz="1100" dirty="0" smtClean="0"/>
              <a:t> M.Tech.,</a:t>
            </a:r>
            <a:r>
              <a:rPr lang="en-IN" sz="1600" baseline="-25000" dirty="0" smtClean="0"/>
              <a:t>.                                                                                                      </a:t>
            </a:r>
            <a:r>
              <a:rPr lang="en-IN" sz="1600" dirty="0" smtClean="0"/>
              <a:t>Assistant Professor,CSE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7" name="Picture 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33400" y="5715000"/>
            <a:ext cx="958103" cy="8143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600200" y="5715000"/>
            <a:ext cx="708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/>
              <a:t>Srinivasa Ramanujan Institute of Technology</a:t>
            </a:r>
            <a:endParaRPr lang="en-US" sz="2400" b="1" dirty="0" smtClean="0"/>
          </a:p>
          <a:p>
            <a:pPr lvl="0" algn="ctr"/>
            <a:r>
              <a:rPr lang="en-US" b="1" dirty="0" smtClean="0"/>
              <a:t>Department of Computer Science &amp; Engineering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696200" cy="636585"/>
          </a:xfrm>
        </p:spPr>
        <p:txBody>
          <a:bodyPr/>
          <a:lstStyle/>
          <a:p>
            <a:r>
              <a:rPr lang="en-US" dirty="0" smtClean="0"/>
              <a:t>Write Successful &amp;Welcome Screen</a:t>
            </a:r>
            <a:endParaRPr lang="en-US" dirty="0"/>
          </a:p>
        </p:txBody>
      </p:sp>
      <p:pic>
        <p:nvPicPr>
          <p:cNvPr id="7" name="Content Placeholder 6" descr="write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28067" t="19564" r="29811" b="18449"/>
          <a:stretch>
            <a:fillRect/>
          </a:stretch>
        </p:blipFill>
        <p:spPr>
          <a:xfrm>
            <a:off x="762000" y="1905000"/>
            <a:ext cx="4114800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welc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905000"/>
            <a:ext cx="3439005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165"/>
            <a:ext cx="8229600" cy="5064760"/>
          </a:xfrm>
        </p:spPr>
        <p:txBody>
          <a:bodyPr/>
          <a:lstStyle/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__name__ == "__main__":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while True: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soil = GPIO.input(SOIL_MOISTURE)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print("Soil :" + str(soil))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payload = build_payload(VARIABLE_LABEL_1, soil)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mode = get_var(DEVICE_LABEL, VARIABLE_LABEL_3)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print(mode)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mode = int(mode)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print("Mode :{}".format(mode))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if mode == 1: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soil == 1: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GPIO.output(PUMP, GPIO.HIGH)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payload = build_payload(VARIABLE_LABEL_5, 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else: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GPIO.output(PUMP, GPIO.LOW)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payload = build_payload(VARIABLE_LABEL_5, 0)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35"/>
            <a:ext cx="8229600" cy="4923790"/>
          </a:xfrm>
        </p:spPr>
        <p:txBody>
          <a:bodyPr/>
          <a:lstStyle/>
          <a:p>
            <a:pPr marL="0" indent="0">
              <a:buNone/>
            </a:pPr>
            <a:r>
              <a:rPr lang="en-US" sz="1200">
                <a:sym typeface="+mn-ea"/>
              </a:rPr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elif mode == 0: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control = get_var(DEVICE_LABEL, VARIABLE_LABEL_4)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print("Control :{}".format(control))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control = int(control)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control == 1: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GPIO.output(PUMP, GPIO.HIGH)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payload = build_payload(VARIABLE_LABEL_5, 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elif control == 0: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GPIO.output(PUMP, GPIO.LOW)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payload = build_payload(VARIABLE_LABEL_5, 0)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switch = GPIO.input(SWITCH)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if switch == 1: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print("Power Failure");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GPIO.output(RELAY, GPIO.LOW)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ser.write('AT+CMGS="+918919745605"\r')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payload = build_payload(VARIABLE_LABEL_2, 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sleep(1)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sz="1200">
                <a:sym typeface="+mn-ea"/>
              </a:rPr>
              <a:t>           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Continued..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msg = "Power OFF :from GSM Agri"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print("Sending SMS with status info:" + msg)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ser.write(msg + chr(26))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sleep(1)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payload = build_payload(VARIABLE_LABEL_2, 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else: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print("Power ON Condition")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GPIO.output(RELAY, GPIO.HIGH)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payload = build_payload(VARIABLE_LABEL_2, 0)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post_request(payload)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sleep(1)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696200" cy="712785"/>
          </a:xfrm>
        </p:spPr>
        <p:txBody>
          <a:bodyPr/>
          <a:lstStyle/>
          <a:p>
            <a:r>
              <a:rPr lang="en-US" dirty="0" smtClean="0"/>
              <a:t>UI SCREENS</a:t>
            </a:r>
            <a:endParaRPr lang="en-US" dirty="0"/>
          </a:p>
        </p:txBody>
      </p:sp>
      <p:pic>
        <p:nvPicPr>
          <p:cNvPr id="1026" name="Picture 2" descr="E:\IMG-20190307-WA0009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00" y="1524000"/>
            <a:ext cx="2548533" cy="453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E:\IMG-20190307-WA0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2486025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E:\IMG-20190307-WA0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25146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696200" cy="636585"/>
          </a:xfrm>
        </p:spPr>
        <p:txBody>
          <a:bodyPr/>
          <a:lstStyle/>
          <a:p>
            <a:r>
              <a:rPr lang="en-US" dirty="0" smtClean="0"/>
              <a:t>Continued..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_2019-03-08-14-22-14-622_com.ubidots.ubiapp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85800" y="1524000"/>
            <a:ext cx="2362200" cy="4495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_2019-03-08-14-22-39-999_com.ubidots.ubi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524000"/>
            <a:ext cx="2362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shot_2019-03-08-14-22-55-091_com.ubidots.ubi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524000"/>
            <a:ext cx="2353786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pic>
        <p:nvPicPr>
          <p:cNvPr id="4" name="Content Placeholder 3" descr="Screenshot_2019-03-08-14-24-00-402_com.ubidots.ubiapp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38200" y="1447800"/>
            <a:ext cx="2362200" cy="453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_2019-03-08-14-24-11-545_com.ubidots.ubi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447800"/>
            <a:ext cx="2362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shot_2019-03-08-14-23-45-155_com.ubidots.ubi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447800"/>
            <a:ext cx="2362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65185"/>
          </a:xfrm>
        </p:spPr>
        <p:txBody>
          <a:bodyPr/>
          <a:lstStyle/>
          <a:p>
            <a:r>
              <a:rPr lang="en-US" dirty="0" smtClean="0"/>
              <a:t>XML CODE</a:t>
            </a:r>
            <a:endParaRPr lang="en-US" dirty="0"/>
          </a:p>
        </p:txBody>
      </p:sp>
      <p:pic>
        <p:nvPicPr>
          <p:cNvPr id="6" name="Content Placeholder 5" descr="image (1)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04800" y="1295400"/>
            <a:ext cx="8686800" cy="483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88985"/>
          </a:xfrm>
        </p:spPr>
        <p:txBody>
          <a:bodyPr/>
          <a:lstStyle/>
          <a:p>
            <a:r>
              <a:rPr lang="en-US" dirty="0" smtClean="0"/>
              <a:t>XML CODE</a:t>
            </a:r>
            <a:endParaRPr lang="en-US" dirty="0"/>
          </a:p>
        </p:txBody>
      </p:sp>
      <p:pic>
        <p:nvPicPr>
          <p:cNvPr id="4" name="Content Placeholder 3" descr="image (2)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371600"/>
            <a:ext cx="8686800" cy="475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65185"/>
          </a:xfrm>
        </p:spPr>
        <p:txBody>
          <a:bodyPr/>
          <a:lstStyle/>
          <a:p>
            <a:r>
              <a:rPr lang="en-US" dirty="0" smtClean="0"/>
              <a:t>XML CODE</a:t>
            </a:r>
            <a:endParaRPr lang="en-US" dirty="0"/>
          </a:p>
        </p:txBody>
      </p:sp>
      <p:pic>
        <p:nvPicPr>
          <p:cNvPr id="4" name="Content Placeholder 3" descr="image (3)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437817"/>
            <a:ext cx="8610600" cy="4626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PREVIOUS REVIEW COMMENTS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rainfall started when we already watered the plants?</a:t>
            </a:r>
            <a:endParaRPr lang="en-US" dirty="0" smtClean="0"/>
          </a:p>
          <a:p>
            <a:r>
              <a:rPr lang="en-US" dirty="0" smtClean="0"/>
              <a:t>Uneven surface areas in the field may lead to improper wetting of land.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772400" cy="712785"/>
          </a:xfrm>
        </p:spPr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pic>
        <p:nvPicPr>
          <p:cNvPr id="4" name="Content Placeholder 3" descr="image (4)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04800" y="1600200"/>
            <a:ext cx="8610600" cy="453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772400" cy="712785"/>
          </a:xfrm>
        </p:spPr>
        <p:txBody>
          <a:bodyPr/>
          <a:lstStyle/>
          <a:p>
            <a:r>
              <a:rPr lang="en-US" dirty="0" smtClean="0"/>
              <a:t>JAVA CODE</a:t>
            </a:r>
            <a:endParaRPr lang="en-US" dirty="0"/>
          </a:p>
        </p:txBody>
      </p:sp>
      <p:pic>
        <p:nvPicPr>
          <p:cNvPr id="4" name="Content Placeholder 3" descr="image (5)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600200"/>
            <a:ext cx="8686800" cy="453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07"/>
            <a:ext cx="7696200" cy="62439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References: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lvl="0" rtl="0"/>
            <a:r>
              <a:rPr lang="en-US" sz="2400">
                <a:sym typeface="+mn-ea"/>
                <a:hlinkClick r:id="rId1" action="ppaction://hlinkfile"/>
              </a:rPr>
              <a:t>http://www.ijirst.org/articles/IJIRSTV3I10005.pdf</a:t>
            </a:r>
            <a:r>
              <a:rPr lang="en-US" sz="2400">
                <a:sym typeface="+mn-ea"/>
              </a:rPr>
              <a:t> </a:t>
            </a:r>
            <a:endParaRPr lang="en-US" sz="2400"/>
          </a:p>
          <a:p>
            <a:pPr lvl="0" rtl="0"/>
            <a:r>
              <a:rPr lang="en-US" sz="2400">
                <a:sym typeface="+mn-ea"/>
                <a:hlinkClick r:id="rId2" action="ppaction://hlinksldjump"/>
              </a:rPr>
              <a:t>https://ijarcce.com/upload/2017/july-17/IJARCCE%2027.pdf</a:t>
            </a:r>
            <a:endParaRPr lang="en-US" sz="2400"/>
          </a:p>
          <a:p>
            <a:pPr lvl="0"/>
            <a:r>
              <a:rPr sz="2400">
                <a:sym typeface="+mn-ea"/>
                <a:hlinkClick r:id="rId3" action="ppaction://hlinksldjump"/>
              </a:rPr>
              <a:t>https://observant.zendesk.com/hc/en-us/articles/208067926-Monitoring-Soil-Moisture-for-Optimal-Crop-Growth?mobile_site=true</a:t>
            </a:r>
            <a:endParaRPr sz="2400">
              <a:sym typeface="+mn-ea"/>
            </a:endParaRPr>
          </a:p>
          <a:p>
            <a:pPr lvl="0"/>
            <a:r>
              <a:rPr sz="2400">
                <a:sym typeface="+mn-ea"/>
                <a:hlinkClick r:id="rId2" action="ppaction://hlinksldjump"/>
              </a:rPr>
              <a:t>https://www.pantechsolutions.net/smart-irrigation-system-using-iot-2381</a:t>
            </a:r>
            <a:endParaRPr sz="2400">
              <a:hlinkClick r:id="rId2" action="ppaction://hlinksldjump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Contents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620000" cy="712785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7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lock.PNG"/>
          <p:cNvPicPr>
            <a:picLocks noChangeAspect="1"/>
          </p:cNvPicPr>
          <p:nvPr/>
        </p:nvPicPr>
        <p:blipFill>
          <a:blip r:embed="rId1"/>
          <a:srcRect l="1197" r="3008"/>
          <a:stretch>
            <a:fillRect/>
          </a:stretch>
        </p:blipFill>
        <p:spPr>
          <a:xfrm>
            <a:off x="1600200" y="1295400"/>
            <a:ext cx="6096000" cy="4458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88985"/>
          </a:xfrm>
        </p:spPr>
        <p:txBody>
          <a:bodyPr/>
          <a:lstStyle/>
          <a:p>
            <a:r>
              <a:rPr lang="en-US" dirty="0" smtClean="0"/>
              <a:t>Detailed Diagram of Connections</a:t>
            </a:r>
            <a:endParaRPr lang="en-US" dirty="0"/>
          </a:p>
        </p:txBody>
      </p:sp>
      <p:pic>
        <p:nvPicPr>
          <p:cNvPr id="4" name="Content Placeholder 3" descr="pin diagram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 rot="5400000">
            <a:off x="2133600" y="2362200"/>
            <a:ext cx="4495800" cy="2209800"/>
          </a:xfrm>
        </p:spPr>
      </p:pic>
      <p:pic>
        <p:nvPicPr>
          <p:cNvPr id="5" name="Picture 4" descr="soil m sen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2286000" cy="14171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33400" y="2133600"/>
            <a:ext cx="4267200" cy="30480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:\gs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 flipH="1" flipV="1">
            <a:off x="6324238" y="1219561"/>
            <a:ext cx="2362926" cy="2819401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flipV="1">
            <a:off x="7391400" y="19812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562600"/>
            <a:ext cx="838200" cy="381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RELAY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0" y="2590800"/>
            <a:ext cx="1447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SOIL MOISTURE SENSOR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3505200" y="5791200"/>
            <a:ext cx="1981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RASPBERRY PI 3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6934200" y="3886200"/>
            <a:ext cx="1981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GSM MODULE</a:t>
            </a:r>
            <a:endParaRPr lang="en-US" sz="1100" dirty="0"/>
          </a:p>
        </p:txBody>
      </p:sp>
      <p:sp>
        <p:nvSpPr>
          <p:cNvPr id="57" name="Rectangle 56"/>
          <p:cNvSpPr/>
          <p:nvPr/>
        </p:nvSpPr>
        <p:spPr>
          <a:xfrm>
            <a:off x="5791200" y="4267200"/>
            <a:ext cx="3124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Ground-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81800" y="4419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91200" y="4648200"/>
            <a:ext cx="2743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Power Supply-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467600" y="48006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91200" y="5029200"/>
            <a:ext cx="2667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-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553200" y="518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867400" y="5410200"/>
            <a:ext cx="18288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TX-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00800" y="5562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867400" y="5715000"/>
            <a:ext cx="1905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RX-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477000" y="5867400"/>
            <a:ext cx="8382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relay 12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57600"/>
            <a:ext cx="2743200" cy="189582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304800" y="2133600"/>
            <a:ext cx="3352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8600" y="1752600"/>
            <a:ext cx="4648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81000" y="1905000"/>
            <a:ext cx="4572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28" idx="0"/>
          </p:cNvCxnSpPr>
          <p:nvPr/>
        </p:nvCxnSpPr>
        <p:spPr>
          <a:xfrm rot="10800000">
            <a:off x="5257801" y="2133600"/>
            <a:ext cx="838201" cy="49566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28" idx="0"/>
          </p:cNvCxnSpPr>
          <p:nvPr/>
        </p:nvCxnSpPr>
        <p:spPr>
          <a:xfrm rot="10800000">
            <a:off x="5257801" y="2362200"/>
            <a:ext cx="838201" cy="267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105400" y="24384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409700" y="2552700"/>
            <a:ext cx="243840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1600200" y="2514600"/>
            <a:ext cx="228600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/>
          <a:lstStyle/>
          <a:p>
            <a:pPr algn="ctr"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 Raspbian OS      </a:t>
            </a: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Single Board Computer .             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CARD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 8GB class 4 SD card.</a:t>
            </a:r>
            <a:r>
              <a:rPr lang="en-US" sz="1800" dirty="0" smtClean="0"/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PC or TV.   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&amp; MOUSE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standard USB keyboard and mouse.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a 5V micro USB power supply to power your Raspberry Pi. Be careful that whatever power supply you use outputs at least 5V; insufficient power will cause Pi to behave unexpectedly.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update or download software, connect  Raspberry Pi to the internet 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/>
          </a:p>
          <a:p>
            <a:pPr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/>
          </a:p>
          <a:p>
            <a:pPr>
              <a:buNone/>
            </a:pP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00" y="1219200"/>
            <a:ext cx="533400" cy="549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raspberry 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981200"/>
            <a:ext cx="1143000" cy="690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isplay.PNG"/>
          <p:cNvPicPr>
            <a:picLocks noChangeAspect="1"/>
          </p:cNvPicPr>
          <p:nvPr/>
        </p:nvPicPr>
        <p:blipFill>
          <a:blip r:embed="rId3" cstate="print"/>
          <a:srcRect l="10000" t="11833" r="10000"/>
          <a:stretch>
            <a:fillRect/>
          </a:stretch>
        </p:blipFill>
        <p:spPr>
          <a:xfrm>
            <a:off x="2590800" y="2971800"/>
            <a:ext cx="762000" cy="5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usb keyboard &amp; mou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3352800"/>
            <a:ext cx="1752600" cy="55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dap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0" y="4724400"/>
            <a:ext cx="8952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intern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5638800"/>
            <a:ext cx="540678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d card 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2400" y="2590800"/>
            <a:ext cx="619603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12785"/>
          </a:xfrm>
        </p:spPr>
        <p:txBody>
          <a:bodyPr/>
          <a:lstStyle/>
          <a:p>
            <a:r>
              <a:rPr lang="en-US" dirty="0" smtClean="0"/>
              <a:t>Download Zip File &amp; Extract it.</a:t>
            </a:r>
            <a:endParaRPr lang="en-US" dirty="0"/>
          </a:p>
        </p:txBody>
      </p:sp>
      <p:pic>
        <p:nvPicPr>
          <p:cNvPr id="5" name="Picture 4" descr="ex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24400" y="1600200"/>
            <a:ext cx="3505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 descr="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961" b="21569"/>
          <a:stretch>
            <a:fillRect/>
          </a:stretch>
        </p:blipFill>
        <p:spPr>
          <a:xfrm>
            <a:off x="609600" y="1600200"/>
            <a:ext cx="36576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772400" cy="712785"/>
          </a:xfrm>
        </p:spPr>
        <p:txBody>
          <a:bodyPr/>
          <a:lstStyle/>
          <a:p>
            <a:r>
              <a:rPr lang="en-US" dirty="0" smtClean="0"/>
              <a:t>Insert SD Card &amp; Format it</a:t>
            </a:r>
            <a:endParaRPr lang="en-US" dirty="0"/>
          </a:p>
        </p:txBody>
      </p:sp>
      <p:pic>
        <p:nvPicPr>
          <p:cNvPr id="4" name="Content Placeholder 3" descr="sd card selecting pic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22548" t="-2055" r="27803"/>
          <a:stretch>
            <a:fillRect/>
          </a:stretch>
        </p:blipFill>
        <p:spPr>
          <a:xfrm>
            <a:off x="457200" y="1676400"/>
            <a:ext cx="3810000" cy="3784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3" descr="format sd card.PNG"/>
          <p:cNvPicPr>
            <a:picLocks noChangeAspect="1"/>
          </p:cNvPicPr>
          <p:nvPr/>
        </p:nvPicPr>
        <p:blipFill>
          <a:blip r:embed="rId2" cstate="print"/>
          <a:srcRect l="2279" t="3504"/>
          <a:stretch>
            <a:fillRect/>
          </a:stretch>
        </p:blipFill>
        <p:spPr bwMode="auto">
          <a:xfrm>
            <a:off x="4800600" y="1676400"/>
            <a:ext cx="3962400" cy="373380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7696200" cy="636585"/>
          </a:xfrm>
        </p:spPr>
        <p:txBody>
          <a:bodyPr/>
          <a:lstStyle/>
          <a:p>
            <a:r>
              <a:rPr lang="en-US" dirty="0" smtClean="0"/>
              <a:t>Open Win32 Disk Imager &amp; Write  </a:t>
            </a:r>
            <a:endParaRPr lang="en-US" dirty="0"/>
          </a:p>
        </p:txBody>
      </p:sp>
      <p:pic>
        <p:nvPicPr>
          <p:cNvPr id="4" name="Content Placeholder 3" descr="disk manager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81000" y="1371600"/>
            <a:ext cx="40386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33400" y="5410200"/>
            <a:ext cx="80772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Win32DiskImager utility to write the image file to the sd card.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E:\win 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134997" cy="381000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0</TotalTime>
  <Words>3854</Words>
  <Application>WPS Presentation</Application>
  <PresentationFormat>On-screen Show (4:3)</PresentationFormat>
  <Paragraphs>178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Garamond</vt:lpstr>
      <vt:lpstr>Times New Roman</vt:lpstr>
      <vt:lpstr>Microsoft YaHei</vt:lpstr>
      <vt:lpstr>Arial Unicode MS</vt:lpstr>
      <vt:lpstr>Calibri</vt:lpstr>
      <vt:lpstr>SRIT_PPT_Theme</vt:lpstr>
      <vt:lpstr>SMART IRRIGATION SYSTEM USING IOT</vt:lpstr>
      <vt:lpstr>PREVIOUS REVIEW COMMENTS</vt:lpstr>
      <vt:lpstr>Contents</vt:lpstr>
      <vt:lpstr>Design</vt:lpstr>
      <vt:lpstr>Detailed Diagram of Connections</vt:lpstr>
      <vt:lpstr>Implementation</vt:lpstr>
      <vt:lpstr>Download Zip File &amp; Extract it.</vt:lpstr>
      <vt:lpstr>Insert SD Card &amp; Format it</vt:lpstr>
      <vt:lpstr>Open Win32 Disk Imager &amp; Write  </vt:lpstr>
      <vt:lpstr>Write Successful &amp;Welcome Screen</vt:lpstr>
      <vt:lpstr>PYTHON CODE</vt:lpstr>
      <vt:lpstr>Continued..</vt:lpstr>
      <vt:lpstr>PowerPoint 演示文稿</vt:lpstr>
      <vt:lpstr>UI SCREENS</vt:lpstr>
      <vt:lpstr>Continued.. </vt:lpstr>
      <vt:lpstr>Continued..</vt:lpstr>
      <vt:lpstr>XML CODE</vt:lpstr>
      <vt:lpstr>XML CODE</vt:lpstr>
      <vt:lpstr>XML CODE</vt:lpstr>
      <vt:lpstr>JAVA CODE</vt:lpstr>
      <vt:lpstr>JAVA CODE</vt:lpstr>
      <vt:lpstr>References: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Sirisha Itharaju</cp:lastModifiedBy>
  <cp:revision>397</cp:revision>
  <dcterms:created xsi:type="dcterms:W3CDTF">2006-08-16T00:00:00Z</dcterms:created>
  <dcterms:modified xsi:type="dcterms:W3CDTF">2019-03-11T06:33:26Z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