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AF6E6D-53E0-5422-6BD5-9265B0E804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A3E8F49-59F3-E801-5FF0-B77F4B3EB6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ED313B-9EC5-E4B6-4581-287DD374FD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117D53-0ADB-FCDE-70A7-489ED1E568E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4AB5A4-F8CB-EF84-34D1-D178CF9383A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197F6C5-6001-31F2-F726-D34A97BB12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AEF7A1-336A-4E35-85B7-CB35F5393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6258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75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2719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2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E14D52ED-61ED-5E99-9C95-D80E06C513AA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+- f4 0 f2"/>
              <a:gd name="f10" fmla="+- f3 0 f2"/>
              <a:gd name="f11" fmla="*/ f10 1 1218565"/>
              <a:gd name="f12" fmla="*/ f9 1 6853555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1394024-5D7C-9314-4278-D57ADD96E75F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+- f4 0 f2"/>
              <a:gd name="f10" fmla="+- f3 0 f2"/>
              <a:gd name="f11" fmla="*/ f10 1 4743450"/>
              <a:gd name="f12" fmla="*/ f9 1 316357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8781087-CDA9-AD06-B011-14E442D96F0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+- f4 0 f2"/>
              <a:gd name="f11" fmla="+- f3 0 f2"/>
              <a:gd name="f12" fmla="*/ f11 1 3009900"/>
              <a:gd name="f13" fmla="*/ f10 1 6858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72E216D4-AA56-1186-4F3F-7BBCABB941E0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+- f4 0 f2"/>
              <a:gd name="f11" fmla="+- f3 0 f2"/>
              <a:gd name="f12" fmla="*/ f11 1 2589529"/>
              <a:gd name="f13" fmla="*/ f10 1 6858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7EF7C392-BDF5-6580-5812-F2A57BB7CDEC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+- f4 0 f2"/>
              <a:gd name="f8" fmla="+- f3 0 f2"/>
              <a:gd name="f9" fmla="*/ f8 1 3257550"/>
              <a:gd name="f10" fmla="*/ f7 1 381000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BC2E53A-C44E-5968-9F38-52317DD0EA6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+- f4 0 f2"/>
              <a:gd name="f11" fmla="+- f3 0 f2"/>
              <a:gd name="f12" fmla="*/ f11 1 2854325"/>
              <a:gd name="f13" fmla="*/ f10 1 6858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61DA724C-2971-90A5-9E03-7BE656968508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+- f4 0 f2"/>
              <a:gd name="f11" fmla="+- f3 0 f2"/>
              <a:gd name="f12" fmla="*/ f11 1 1295400"/>
              <a:gd name="f13" fmla="*/ f10 1 6858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7033625-DFAD-1857-7494-9EC5D53DAE74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+- f4 0 f2"/>
              <a:gd name="f11" fmla="+- f3 0 f2"/>
              <a:gd name="f12" fmla="*/ f11 1 1256029"/>
              <a:gd name="f13" fmla="*/ f10 1 6858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BF94E74-1142-3208-0E4D-6EA1FB94EB2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+- f4 0 f2"/>
              <a:gd name="f8" fmla="+- f3 0 f2"/>
              <a:gd name="f9" fmla="*/ f8 1 1819275"/>
              <a:gd name="f10" fmla="*/ f7 1 3267075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0BDFFC9-D928-8493-8B8A-D9EE5540463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+- f4 0 f2"/>
              <a:gd name="f8" fmla="+- f3 0 f2"/>
              <a:gd name="f9" fmla="*/ f8 1 447675"/>
              <a:gd name="f10" fmla="*/ f7 1 2847975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AAB5B27F-DA64-20E3-B10F-CA151D8AB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1170CF32-6D01-5DBF-5562-67B9E7484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EF0B2B40-319C-6BA7-A04F-949BE8E1CD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FB96AA96-76A0-859E-29BD-09190D2108E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0C43580-0D56-4638-B5C3-75DAD6D96DC3}" type="datetime1">
              <a:rPr lang="en-US"/>
              <a:pPr lvl="0"/>
              <a:t>6/21/2024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9ACFD727-B5B5-8CCC-8780-BB123C8C654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57AB6506-1B5F-43B5-AA49-16EB24965EF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tchuvinay/Vinay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76F8B07-E85F-26FF-2F11-0C41091E6FCF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D54B3EE-0426-D793-9026-1E66F72C5754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+- f4 0 f2"/>
                <a:gd name="f11" fmla="+- f3 0 f2"/>
                <a:gd name="f12" fmla="*/ f11 1 1228725"/>
                <a:gd name="f13" fmla="*/ f10 1 105727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8E0687-6D59-BE02-CC3E-754D29BF0E93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+- f4 0 f2"/>
                <a:gd name="f11" fmla="+- f3 0 f2"/>
                <a:gd name="f12" fmla="*/ f11 1 647700"/>
                <a:gd name="f13" fmla="*/ f10 1 56197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4D7629A5-3EC3-905B-CD24-D646E6D29391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+- f4 0 f2"/>
              <a:gd name="f11" fmla="+- f3 0 f2"/>
              <a:gd name="f12" fmla="*/ f11 1 1666875"/>
              <a:gd name="f13" fmla="*/ f10 1 143827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6C042E6-812A-2D6E-C19B-034843BA0292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+- f4 0 f2"/>
              <a:gd name="f11" fmla="+- f3 0 f2"/>
              <a:gd name="f12" fmla="*/ f11 1 723900"/>
              <a:gd name="f13" fmla="*/ f10 1 61912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6628676-351B-5BDE-8DA7-336187843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396" y="2067302"/>
            <a:ext cx="7315200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 b="0" spc="15" dirty="0" err="1">
                <a:latin typeface="Times New Roman" pitchFamily="18"/>
                <a:cs typeface="Times New Roman" pitchFamily="18"/>
              </a:rPr>
              <a:t>Batchu</a:t>
            </a:r>
            <a:r>
              <a:rPr lang="en-US" sz="3200" b="0" spc="15" dirty="0">
                <a:latin typeface="Times New Roman" pitchFamily="18"/>
                <a:cs typeface="Times New Roman" pitchFamily="18"/>
              </a:rPr>
              <a:t> Vinay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EF4792-7AA0-7FF7-65B4-6D956DFA20F2}"/>
              </a:ext>
            </a:extLst>
          </p:cNvPr>
          <p:cNvSpPr txBox="1"/>
          <p:nvPr/>
        </p:nvSpPr>
        <p:spPr>
          <a:xfrm>
            <a:off x="6921496" y="3233104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 dirty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 dirty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 dirty="0" err="1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Projet</a:t>
            </a:r>
            <a:endParaRPr lang="en-IN" sz="24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B4512B0D-A707-42FA-5EFE-F8E55302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D31672C5-3846-9E2D-4C1D-62B569D64375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2047AE8-DC7B-DF0C-4563-F356A265194D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13CF92-0F51-4D3A-ADCB-54D0F7E5BC3A}" type="slidenum">
              <a:t>1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BD117D-60EC-41AE-8D2B-BD57D16094D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2D1B3C-E2FD-E1FA-D327-30C27838CEC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FCA6FC-24B2-AAB0-7AAC-901BF9661FE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BCB497-6B8B-25BD-870A-9F8A682185B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7A0BFE2-EF4B-2584-F5AF-9BD09C7C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2CFD9F4-96A6-5482-81FC-A34C1812D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8F7FB73-CD37-3731-AEBA-2729920A511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835547-E8FF-4BFE-B244-47482B4A8FB5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93F6AB1-D2FB-2D20-0FB1-16BAD2762932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4994D5E4-6C75-CDC3-6DA7-056EA6ECDE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Project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0E8C-1957-F5B1-E374-3C54FA937317}"/>
              </a:ext>
            </a:extLst>
          </p:cNvPr>
          <p:cNvSpPr txBox="1"/>
          <p:nvPr/>
        </p:nvSpPr>
        <p:spPr>
          <a:xfrm>
            <a:off x="2395057" y="1992277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https://github.com/Batchuvinay/Vinay.git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53C310-7AC0-7D9B-D973-8CE6C5DBC6CC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+- f4 0 f2"/>
              <a:gd name="f8" fmla="+- f3 0 f2"/>
              <a:gd name="f9" fmla="*/ f8 1 12192000"/>
              <a:gd name="f10" fmla="*/ f7 1 685800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972F1B8-F640-348B-B49C-E266F26C4BCD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69DFA9-BB96-9D08-20C8-D3AD6569B945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+- f4 0 f2"/>
                <a:gd name="f10" fmla="+- f3 0 f2"/>
                <a:gd name="f11" fmla="*/ f10 1 1218565"/>
                <a:gd name="f12" fmla="*/ f9 1 685355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ECBD45-4F56-0AD9-5327-5C07609AA1E0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+- f4 0 f2"/>
                <a:gd name="f10" fmla="+- f3 0 f2"/>
                <a:gd name="f11" fmla="*/ f10 1 4743450"/>
                <a:gd name="f12" fmla="*/ f9 1 316357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45EB448-CDC1-8B40-B810-C2186C4E3F08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+- f4 0 f2"/>
                <a:gd name="f11" fmla="+- f3 0 f2"/>
                <a:gd name="f12" fmla="*/ f11 1 3009900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3F5F96D-ADCE-A0CC-6315-DEDB6C6CFEE8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+- f4 0 f2"/>
                <a:gd name="f11" fmla="+- f3 0 f2"/>
                <a:gd name="f12" fmla="*/ f11 1 2589529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F62F2-3F52-0C7E-FF3F-3EB219ABBA51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+- f4 0 f2"/>
                <a:gd name="f8" fmla="+- f3 0 f2"/>
                <a:gd name="f9" fmla="*/ f8 1 3257550"/>
                <a:gd name="f10" fmla="*/ f7 1 3810000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E00D8EB-AD13-F8C2-C1D4-CBDF929299EB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+- f4 0 f2"/>
                <a:gd name="f11" fmla="+- f3 0 f2"/>
                <a:gd name="f12" fmla="*/ f11 1 2854325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0737B2C-89ED-1853-2A70-CD66B7D0DD3A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+- f4 0 f2"/>
                <a:gd name="f11" fmla="+- f3 0 f2"/>
                <a:gd name="f12" fmla="*/ f11 1 1295400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EFEA5AB-7C8D-2663-779E-454D3F0C8D2B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+- f4 0 f2"/>
                <a:gd name="f11" fmla="+- f3 0 f2"/>
                <a:gd name="f12" fmla="*/ f11 1 1256029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7DEDDDC-4675-34ED-FDBA-0A1ADE92C553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+- f4 0 f2"/>
                <a:gd name="f8" fmla="+- f3 0 f2"/>
                <a:gd name="f9" fmla="*/ f8 1 1819275"/>
                <a:gd name="f10" fmla="*/ f7 1 3267075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AA52AB8-5D08-A845-63AD-887CDF10508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+- f4 0 f2"/>
              <a:gd name="f8" fmla="+- f3 0 f2"/>
              <a:gd name="f9" fmla="*/ f8 1 447675"/>
              <a:gd name="f10" fmla="*/ f7 1 2847975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3301844-5E09-4782-BB7E-09A625FAECD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318EBE-4145-3BD5-751E-65B7189273E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59A891B-2F35-9A25-4521-1F8D00A064DF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997B7C7-CA26-3CBF-D802-8F3D91883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0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82DA1DB6-EE80-0C55-A879-CA8249A09038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54DF2A0D-1DD3-34FE-F9EA-7ED6271F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2EDED07E-E6E8-2A86-C342-E28B9B3C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1353B5A9-58DA-90F1-5927-D19D0AA6EA32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4F30227-88E6-30B6-6621-944B793E9B06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47E41F-E1D7-4E5E-B6DC-AE5C991253BF}" type="slidenum">
              <a:t>2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05F0BD-C063-AA7E-FAB7-45C2D3FC094E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+- f4 0 f2"/>
              <a:gd name="f8" fmla="+- f3 0 f2"/>
              <a:gd name="f9" fmla="*/ f8 1 12192000"/>
              <a:gd name="f10" fmla="*/ f7 1 685800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231CEBE-4F42-40CF-9A19-B2DB4DD24D9D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22C4A19-8A18-36DC-168E-20F25C360D5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+- f4 0 f2"/>
                <a:gd name="f10" fmla="+- f3 0 f2"/>
                <a:gd name="f11" fmla="*/ f10 1 1218565"/>
                <a:gd name="f12" fmla="*/ f9 1 685355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A57C68-B4CF-4302-FE83-9D8F45ECF9C5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+- f4 0 f2"/>
                <a:gd name="f10" fmla="+- f3 0 f2"/>
                <a:gd name="f11" fmla="*/ f10 1 4743450"/>
                <a:gd name="f12" fmla="*/ f9 1 316357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05B92F4-BC05-7D8A-85A5-9E862D86B776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+- f4 0 f2"/>
                <a:gd name="f11" fmla="+- f3 0 f2"/>
                <a:gd name="f12" fmla="*/ f11 1 3009900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A477D70-EB1F-1F23-F403-485363CF754B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+- f4 0 f2"/>
                <a:gd name="f11" fmla="+- f3 0 f2"/>
                <a:gd name="f12" fmla="*/ f11 1 2589529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CA64432-FA97-63E8-EEDF-897796EF454D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+- f4 0 f2"/>
                <a:gd name="f8" fmla="+- f3 0 f2"/>
                <a:gd name="f9" fmla="*/ f8 1 3257550"/>
                <a:gd name="f10" fmla="*/ f7 1 3810000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D30A4A9-F6FF-A6AD-5D2D-08E25CFAD18D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+- f4 0 f2"/>
                <a:gd name="f11" fmla="+- f3 0 f2"/>
                <a:gd name="f12" fmla="*/ f11 1 2854325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4BDB217-113F-5538-11C6-BB089CE822DF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+- f4 0 f2"/>
                <a:gd name="f11" fmla="+- f3 0 f2"/>
                <a:gd name="f12" fmla="*/ f11 1 1295400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0DD8696-F7A9-74B8-4E4F-2B5FE44DD4FA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+- f4 0 f2"/>
                <a:gd name="f11" fmla="+- f3 0 f2"/>
                <a:gd name="f12" fmla="*/ f11 1 1256029"/>
                <a:gd name="f13" fmla="*/ f10 1 6858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1223494-66B5-8791-973E-8762792633D6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+- f4 0 f2"/>
                <a:gd name="f8" fmla="+- f3 0 f2"/>
                <a:gd name="f9" fmla="*/ f8 1 1819275"/>
                <a:gd name="f10" fmla="*/ f7 1 3267075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AF0AE81-FFB1-DCE9-ED3B-C0F135403C5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+- f4 0 f2"/>
              <a:gd name="f8" fmla="+- f3 0 f2"/>
              <a:gd name="f9" fmla="*/ f8 1 447675"/>
              <a:gd name="f10" fmla="*/ f7 1 2847975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3E9AEDD-F8D2-C443-9410-D22928E878F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7F29696-4C9E-84B2-BDBA-CA46B1756434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+- f3 0 f2"/>
              <a:gd name="f18" fmla="*/ f17 1 361950"/>
              <a:gd name="f19" fmla="*/ f2 1 f18"/>
              <a:gd name="f20" fmla="*/ f3 1 f18"/>
              <a:gd name="f21" fmla="*/ f19 f15 1"/>
              <a:gd name="f22" fmla="*/ f20 f15 1"/>
              <a:gd name="f23" fmla="*/ f20 f16 1"/>
              <a:gd name="f24" fmla="*/ f19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934B7D3-D700-05B3-C334-AF2ADE3A7594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+- f3 0 f2"/>
              <a:gd name="f48" fmla="*/ f47 1 647700"/>
              <a:gd name="f49" fmla="*/ f2 1 f48"/>
              <a:gd name="f50" fmla="*/ f3 1 f48"/>
              <a:gd name="f51" fmla="*/ f49 f45 1"/>
              <a:gd name="f52" fmla="*/ f50 f45 1"/>
              <a:gd name="f53" fmla="*/ f50 f46 1"/>
              <a:gd name="f54" fmla="*/ f49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7F70967F-967B-FF48-26C4-A7B190B3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9D5F0935-F001-D264-4E5F-7AA5630D81DF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5CCBF421-706E-6893-C291-24C227ECB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C98396D2-2714-CE20-A172-03D26960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519AA5CF-2E2D-5594-ECAC-44B374DBC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br>
              <a:rPr lang="en-US"/>
            </a:br>
            <a:r>
              <a:rPr lang="en-US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US" sz="2800" b="0">
                <a:latin typeface="Arial" pitchFamily="34"/>
              </a:rPr>
            </a:br>
            <a:endParaRPr lang="en-US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7ACC194-D9D9-46D6-EA4A-CA9B5751F361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B7B55C-767C-439E-9E4E-7FEEFEBF9A6D}" type="slidenum">
              <a:t>3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BF2BD3A-0422-9BBA-2A8E-9EB5900C06A4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7B5CED5-2A95-08A0-2A6C-3A98A6DDD5B8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+- f3 0 f2"/>
                <a:gd name="f7" fmla="*/ f6 1 4572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371C3F-8CEB-899B-C825-F7101A246121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+- f3 0 f2"/>
                <a:gd name="f7" fmla="*/ f6 1 180975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2F34078-6427-9432-BA8A-FEC9AB3B0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5AA8FED-2093-61D4-5B11-E5101DB6F39A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EA85332-863D-F50E-B999-552DAEFF8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436E17C9-0910-4803-F368-E36F469C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08E6C22-00EB-6BBD-E938-3157C161D42C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9E2707E-B2D8-0062-EB25-E4A6D4DEFAEF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5B8AE7-7821-4C02-A47E-A02A44A0D450}" type="slidenum">
              <a:t>4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9BC667B-770E-7C32-1675-3FF10CF346C8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D3CC6B2-38CF-2C5A-159E-A9E3AEA8332B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CE4AAC2-242A-AD56-3C06-E6ED7FAE21D1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+- f3 0 f2"/>
                <a:gd name="f7" fmla="*/ f6 1 4572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2CCACF-2CA6-215F-1826-62C9487F5013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+- f3 0 f2"/>
                <a:gd name="f7" fmla="*/ f6 1 180975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D3F2F02-904B-9C08-69F1-C2ED7B39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F9DCB97-F44F-E85A-B45A-8D37D85D810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C44134-FC08-7675-12D6-2804B35B0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51A46E2-1DA2-2B65-2326-8C351123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4A772C1B-B0A9-B7F2-C43C-52E73A9DBDE3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5FE2284-664F-0C8A-18A9-B1EF9408A4DC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C1DC9-C2F6-45AF-B3B3-E4D1669CA893}" type="slidenum">
              <a:t>5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5C345F2-E7FE-DA45-2E25-7D6B2C8C0B0E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337081-90EA-9D6F-77A5-23CC4645F366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B086F2-388C-C4EF-F7D1-BEA1E512141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CD89ED-0F20-95E2-FC11-D4E9F78FAD4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0556CC-8CCF-B8AD-4B6B-0F47E481F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80CAC4D-E16C-F0BF-070C-9027FCC3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44EA27F-F318-AFD4-022F-B9F56AB9BC9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FC9A0B-D34B-5D6B-92B4-50EC656F7C46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9D8A8E-1C17-4236-951B-EA97D2EAD099}" type="slidenum">
              <a:t>6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567BC8D-FA63-56B8-5AD4-1EDAAA0CE416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956BD3A-413F-40E3-934A-2C1D3A1D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FA34511-91E6-8985-40D6-62A912A0E90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09362A-226C-9B92-DB8D-88DDD49E271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D3EB58-516B-9699-5CA3-6E4C089FE0C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525278-484A-0103-5FE0-E3CD7BF2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-40"/>
              <a:t>Y</a:t>
            </a: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674140E-349F-1FDE-0657-D9CFD5E2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DDC702B-5AD5-8099-5ABB-ED1700B40B45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F0FEDC2-368B-7F19-BFEC-360A9C898095}"/>
              </a:ext>
            </a:extLst>
          </p:cNvPr>
          <p:cNvSpPr txBox="1"/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3EE3E7-0F5E-43F0-AD7B-D33BA2AB3921}" type="slidenum">
              <a:t>7</a:t>
            </a:fld>
            <a:endParaRPr lang="en-IN" sz="1100" b="0" i="0" u="none" strike="noStrike" kern="1200" cap="none" spc="10" baseline="0">
              <a:solidFill>
                <a:srgbClr val="2D936B"/>
              </a:solidFill>
              <a:uFillTx/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1163D1C-3AF2-AE4A-BEF1-7199CC0B9DC4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270F86-4510-446B-EAF2-14444074BC8C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14275E-64FD-678F-7A5B-70B1884D60E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0FFA1C-A80A-1305-77B4-0B450B66497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348B26B-77CD-FFF9-7B29-00D4D098DA5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ACCDA4D-70EE-2E75-94B0-16152EFE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A7F4019-12D2-2DD4-70F9-ADAA1DCD6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</a:t>
            </a:r>
            <a:r>
              <a:rPr lang="en-US" sz="4250" spc="10"/>
              <a:t>WOW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YOUR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8576D13-148B-E3DC-8EB1-7035BBAC057D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7512E9-782F-4EAB-985F-E7DFE64255FD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4B62533-FBD8-721A-3150-AD696A5C92C8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CBFBEE-4DB3-5433-9B0A-123EE89940C9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6/13/202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C98C36-D97B-2F00-5946-982F4911FAC8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+- f3 0 f2"/>
              <a:gd name="f7" fmla="*/ f6 1 4572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E738425-0B75-114D-B43A-0183DB3392D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+- f4 0 f2"/>
              <a:gd name="f8" fmla="+- f3 0 f2"/>
              <a:gd name="f9" fmla="*/ f8 1 314325"/>
              <a:gd name="f10" fmla="*/ f7 1 32385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9B266A-89C4-937C-D374-CC1F1834711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+- f3 0 f2"/>
              <a:gd name="f7" fmla="*/ f6 1 180975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0A40658-F419-81D4-EF8C-86019E1D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4321E651-37C4-1E3E-1776-6B8DA73AD438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076F5C-A1FA-4518-A058-67E3000791AD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6293F38-3208-A587-5AD2-35CBFC7317F9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F368722-FC22-A24D-8491-3B956EAB90E8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Batchu Vinay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Dodla Tirumala Teja</dc:title>
  <dc:creator>Midathada Layasri</dc:creator>
  <cp:lastModifiedBy>Yeswanth Ganesh</cp:lastModifiedBy>
  <cp:revision>5</cp:revision>
  <dcterms:created xsi:type="dcterms:W3CDTF">2024-06-02T18:48:59Z</dcterms:created>
  <dcterms:modified xsi:type="dcterms:W3CDTF">2024-06-21T16:15:48Z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