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>
        <p:scale>
          <a:sx n="75" d="100"/>
          <a:sy n="75" d="100"/>
        </p:scale>
        <p:origin x="38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883141-4E47-670F-82F7-335CE95F1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5757AA0-8432-3904-D217-85518CBE5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DD8D9C1-0C73-0BE9-DFE6-3E882B58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893F-2E69-4888-AD89-6C60833E77D8}" type="datetimeFigureOut">
              <a:rPr lang="he-IL" smtClean="0"/>
              <a:t>תשפ"ג-אייר-א'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0D8C807-83E5-4FEA-B705-99F4EF45C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54158A5-1483-E06D-C1B7-CB645C01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6CF3-2137-4177-ACB3-A680E6EAA3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97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F6E1C0-337D-F057-20B0-04F589F7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3BE9D62-588E-5C13-174A-1ADFC94B7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DBA9F92-ED44-D887-82E2-6FD1836A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893F-2E69-4888-AD89-6C60833E77D8}" type="datetimeFigureOut">
              <a:rPr lang="he-IL" smtClean="0"/>
              <a:t>תשפ"ג-אייר-א'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BA52493-B818-6E66-36BA-5F17F0CC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2AEF0C0-7B2B-E5A2-4967-164412F5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6CF3-2137-4177-ACB3-A680E6EAA3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842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12FF51F-42AC-89CA-941C-06405F01C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3803A78-6580-5442-1F76-108E2C992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12A0EB9-DCA0-4DA1-9F55-C735DDFD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893F-2E69-4888-AD89-6C60833E77D8}" type="datetimeFigureOut">
              <a:rPr lang="he-IL" smtClean="0"/>
              <a:t>תשפ"ג-אייר-א'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50A8E7F-76BF-F85F-D767-9AF865A5A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C528AEC-CC75-4B0E-220F-9FDC7F5B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6CF3-2137-4177-ACB3-A680E6EAA3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147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F25C0D-D108-8310-5A05-81702C6F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F2AF090-9B02-A04A-F2BA-F982F7942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1BED059-8519-4593-8460-26D042BE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893F-2E69-4888-AD89-6C60833E77D8}" type="datetimeFigureOut">
              <a:rPr lang="he-IL" smtClean="0"/>
              <a:t>תשפ"ג-אייר-א'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3FD0658-5677-4C20-7461-77AA1F32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323A4FF-D07F-640A-EABD-71005957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6CF3-2137-4177-ACB3-A680E6EAA3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790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26535B-D037-9093-1FEA-F84E47A6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BC49F78-98D1-0181-52E1-A77705D52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A3951DB-4970-0189-656A-38F970B8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893F-2E69-4888-AD89-6C60833E77D8}" type="datetimeFigureOut">
              <a:rPr lang="he-IL" smtClean="0"/>
              <a:t>תשפ"ג-אייר-א'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A6422F5-26D3-BFC2-09C4-E5BE73FE2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25A6A0F-15FE-23DA-BFD9-2C27E030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6CF3-2137-4177-ACB3-A680E6EAA3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975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5C114D-1F93-0915-9DDA-4168D8617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49B1B7-AFC7-1829-09B4-AD6C82B0D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CE907C1-B3EA-9EBE-8972-406830CB3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22BF6E4-4E6A-A5C2-72CD-6B3BAF865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893F-2E69-4888-AD89-6C60833E77D8}" type="datetimeFigureOut">
              <a:rPr lang="he-IL" smtClean="0"/>
              <a:t>תשפ"ג-אייר-א'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E09BE45-94A1-938F-B047-77B86858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F6FCF32-0DA5-9784-3ED5-BD05652E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6CF3-2137-4177-ACB3-A680E6EAA3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687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1F01FE-12DE-1A7E-9877-9A129179C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CE4BEA1-6623-1769-C9B5-B52E8F16D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906C8BF-0538-C9C5-4691-00A7A4AC5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999BD4D-1575-4D30-6A56-9CD2C5242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B32DB96-5FDE-A3A5-A7FB-CFF834546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1EA1619-85E9-4925-CCAF-8AFAAA8C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893F-2E69-4888-AD89-6C60833E77D8}" type="datetimeFigureOut">
              <a:rPr lang="he-IL" smtClean="0"/>
              <a:t>תשפ"ג-אייר-א'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F47375F-A7FB-75B4-7588-9FF3A4C4B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4A5426E-5F7C-85E0-3DAA-A06DDEE8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6CF3-2137-4177-ACB3-A680E6EAA3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962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A7E8C5-8245-5225-B9F8-4827729F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67369F6-B45B-6788-BEF3-4BE6F52E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893F-2E69-4888-AD89-6C60833E77D8}" type="datetimeFigureOut">
              <a:rPr lang="he-IL" smtClean="0"/>
              <a:t>תשפ"ג-אייר-א'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005261F-8D93-3F10-2C3E-0D8E8BEEF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2F49581-C699-6207-2B6C-6F8D3D66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6CF3-2137-4177-ACB3-A680E6EAA3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065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99338E8-2536-85B5-ED5D-18371BBE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893F-2E69-4888-AD89-6C60833E77D8}" type="datetimeFigureOut">
              <a:rPr lang="he-IL" smtClean="0"/>
              <a:t>תשפ"ג-אייר-א'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9D6DFAD8-F99A-5E7F-F173-F9D68C97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D8F5309-6052-D605-5179-6612B602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6CF3-2137-4177-ACB3-A680E6EAA3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323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F123C7-B296-01E6-C434-77613EB37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F9BA339-AD81-8A23-87A0-25F701BF6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320F45B-F7B1-7227-C58F-CF597BBF3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8376F6D-ECC3-E49F-CC00-6E57B0AF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893F-2E69-4888-AD89-6C60833E77D8}" type="datetimeFigureOut">
              <a:rPr lang="he-IL" smtClean="0"/>
              <a:t>תשפ"ג-אייר-א'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C25F53B-2C9D-458B-79A9-C4E0B3B8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B5E9C7A-27B3-952B-298A-A56A09A1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6CF3-2137-4177-ACB3-A680E6EAA3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4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6AD976-0FB7-BF6F-A5BD-F7765D8C6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D58FD879-86FA-D1D1-6894-A0760161E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ED6D345-D7F3-07DE-B9C3-532BC0EE8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465E893-8893-CE86-464D-899325294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893F-2E69-4888-AD89-6C60833E77D8}" type="datetimeFigureOut">
              <a:rPr lang="he-IL" smtClean="0"/>
              <a:t>תשפ"ג-אייר-א'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7A71110-0A6B-04E9-353A-2A08A376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EA3B18D-D864-1E5F-6ED3-E1A42230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6CF3-2137-4177-ACB3-A680E6EAA3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299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A2A30CD-2176-398A-B7B0-EAD380A88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054A4A5-C1FB-5ED2-8832-54A0F6153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BE4D061-6BA7-0210-ADFB-4ACA30A53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E893F-2E69-4888-AD89-6C60833E77D8}" type="datetimeFigureOut">
              <a:rPr lang="he-IL" smtClean="0"/>
              <a:t>תשפ"ג-אייר-א'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E9791A5-229A-987C-9026-38676F9FD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F9C34E9-8214-7280-EB2F-D50033738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16CF3-2137-4177-ACB3-A680E6EAA3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816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12.xml"/><Relationship Id="rId4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1.png"/><Relationship Id="rId7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1.png"/><Relationship Id="rId7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1.png"/><Relationship Id="rId7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1.xml"/><Relationship Id="rId4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B41F2AD1-BCF5-280E-084F-DAF7CB6E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(not logged in)</a:t>
            </a:r>
            <a:endParaRPr lang="he-IL" dirty="0"/>
          </a:p>
        </p:txBody>
      </p:sp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57EE9908-96D1-3907-C6A5-13F90D7E7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5421" y="1825625"/>
            <a:ext cx="8781157" cy="4351338"/>
          </a:xfrm>
        </p:spPr>
      </p:pic>
      <p:sp>
        <p:nvSpPr>
          <p:cNvPr id="8" name="מלבן 7">
            <a:hlinkClick r:id="rId3" action="ppaction://hlinksldjump"/>
            <a:extLst>
              <a:ext uri="{FF2B5EF4-FFF2-40B4-BE49-F238E27FC236}">
                <a16:creationId xmlns:a16="http://schemas.microsoft.com/office/drawing/2014/main" id="{6B3D4DE6-E102-4183-6DA4-ED84238FABAF}"/>
              </a:ext>
            </a:extLst>
          </p:cNvPr>
          <p:cNvSpPr/>
          <p:nvPr/>
        </p:nvSpPr>
        <p:spPr>
          <a:xfrm>
            <a:off x="8611437" y="2009670"/>
            <a:ext cx="673240" cy="492370"/>
          </a:xfrm>
          <a:prstGeom prst="rect">
            <a:avLst/>
          </a:prstGeom>
          <a:solidFill>
            <a:srgbClr val="85D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hlinkClick r:id="rId4" action="ppaction://hlinksldjump"/>
            <a:extLst>
              <a:ext uri="{FF2B5EF4-FFF2-40B4-BE49-F238E27FC236}">
                <a16:creationId xmlns:a16="http://schemas.microsoft.com/office/drawing/2014/main" id="{5BCD4259-F02D-A150-A00E-41CE7AA79332}"/>
              </a:ext>
            </a:extLst>
          </p:cNvPr>
          <p:cNvSpPr/>
          <p:nvPr/>
        </p:nvSpPr>
        <p:spPr>
          <a:xfrm>
            <a:off x="9284677" y="2009670"/>
            <a:ext cx="964642" cy="492370"/>
          </a:xfrm>
          <a:prstGeom prst="rect">
            <a:avLst/>
          </a:prstGeom>
          <a:solidFill>
            <a:srgbClr val="85D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>
            <a:hlinkClick r:id="rId5" action="ppaction://hlinksldjump"/>
            <a:extLst>
              <a:ext uri="{FF2B5EF4-FFF2-40B4-BE49-F238E27FC236}">
                <a16:creationId xmlns:a16="http://schemas.microsoft.com/office/drawing/2014/main" id="{CE6DACBB-5E7C-E738-ACD1-94CDEEA22F75}"/>
              </a:ext>
            </a:extLst>
          </p:cNvPr>
          <p:cNvSpPr/>
          <p:nvPr/>
        </p:nvSpPr>
        <p:spPr>
          <a:xfrm>
            <a:off x="5342597" y="2009670"/>
            <a:ext cx="560363" cy="492370"/>
          </a:xfrm>
          <a:prstGeom prst="rect">
            <a:avLst/>
          </a:prstGeom>
          <a:solidFill>
            <a:srgbClr val="85D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>
            <a:hlinkClick r:id="rId6" action="ppaction://hlinksldjump"/>
            <a:extLst>
              <a:ext uri="{FF2B5EF4-FFF2-40B4-BE49-F238E27FC236}">
                <a16:creationId xmlns:a16="http://schemas.microsoft.com/office/drawing/2014/main" id="{06BF2933-8D77-6A55-829D-0C7FEF3EFA9D}"/>
              </a:ext>
            </a:extLst>
          </p:cNvPr>
          <p:cNvSpPr/>
          <p:nvPr/>
        </p:nvSpPr>
        <p:spPr>
          <a:xfrm>
            <a:off x="2001520" y="2010340"/>
            <a:ext cx="905803" cy="530330"/>
          </a:xfrm>
          <a:prstGeom prst="rect">
            <a:avLst/>
          </a:prstGeom>
          <a:solidFill>
            <a:srgbClr val="85D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3951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D7F081B-CD2C-3B9B-C0D7-A43E316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close store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A339688B-B55E-CBD8-DFFA-E54263D52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8979" y="1825625"/>
            <a:ext cx="8694042" cy="4351338"/>
          </a:xfrm>
        </p:spPr>
      </p:pic>
      <p:sp>
        <p:nvSpPr>
          <p:cNvPr id="6" name="מלבן 5">
            <a:hlinkClick r:id="rId3" action="ppaction://hlinksldjump"/>
            <a:extLst>
              <a:ext uri="{FF2B5EF4-FFF2-40B4-BE49-F238E27FC236}">
                <a16:creationId xmlns:a16="http://schemas.microsoft.com/office/drawing/2014/main" id="{276DE5A0-D7DF-CA57-1E29-86266A645D86}"/>
              </a:ext>
            </a:extLst>
          </p:cNvPr>
          <p:cNvSpPr/>
          <p:nvPr/>
        </p:nvSpPr>
        <p:spPr>
          <a:xfrm>
            <a:off x="2030437" y="2019830"/>
            <a:ext cx="905803" cy="530330"/>
          </a:xfrm>
          <a:prstGeom prst="rect">
            <a:avLst/>
          </a:prstGeom>
          <a:solidFill>
            <a:srgbClr val="85D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hlinkClick r:id="rId4" action="ppaction://hlinksldjump"/>
            <a:extLst>
              <a:ext uri="{FF2B5EF4-FFF2-40B4-BE49-F238E27FC236}">
                <a16:creationId xmlns:a16="http://schemas.microsoft.com/office/drawing/2014/main" id="{FD2FAFAF-BF22-B2AB-32FE-0D49E55C4C0A}"/>
              </a:ext>
            </a:extLst>
          </p:cNvPr>
          <p:cNvSpPr/>
          <p:nvPr/>
        </p:nvSpPr>
        <p:spPr>
          <a:xfrm>
            <a:off x="6643078" y="4954728"/>
            <a:ext cx="1149642" cy="592632"/>
          </a:xfrm>
          <a:prstGeom prst="rect">
            <a:avLst/>
          </a:prstGeom>
          <a:solidFill>
            <a:srgbClr val="85D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>
            <a:hlinkClick r:id="rId3" action="ppaction://hlinksldjump"/>
            <a:extLst>
              <a:ext uri="{FF2B5EF4-FFF2-40B4-BE49-F238E27FC236}">
                <a16:creationId xmlns:a16="http://schemas.microsoft.com/office/drawing/2014/main" id="{9B0AE41B-729E-2B0D-080A-6088C0073B04}"/>
              </a:ext>
            </a:extLst>
          </p:cNvPr>
          <p:cNvSpPr/>
          <p:nvPr/>
        </p:nvSpPr>
        <p:spPr>
          <a:xfrm>
            <a:off x="4399281" y="4853128"/>
            <a:ext cx="1149642" cy="592632"/>
          </a:xfrm>
          <a:prstGeom prst="rect">
            <a:avLst/>
          </a:prstGeom>
          <a:solidFill>
            <a:srgbClr val="85D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8778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B3F347-E060-ECA1-DBDE-FBDFF764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item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14DB0F6B-6D63-06F6-9AB6-2C0441C56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496" y="1825625"/>
            <a:ext cx="8609007" cy="4351338"/>
          </a:xfrm>
        </p:spPr>
      </p:pic>
      <p:sp>
        <p:nvSpPr>
          <p:cNvPr id="6" name="מלבן 5">
            <a:hlinkClick r:id="rId3" action="ppaction://hlinksldjump"/>
            <a:extLst>
              <a:ext uri="{FF2B5EF4-FFF2-40B4-BE49-F238E27FC236}">
                <a16:creationId xmlns:a16="http://schemas.microsoft.com/office/drawing/2014/main" id="{CED8FC58-A821-B10C-9ADA-E1871603B8DC}"/>
              </a:ext>
            </a:extLst>
          </p:cNvPr>
          <p:cNvSpPr/>
          <p:nvPr/>
        </p:nvSpPr>
        <p:spPr>
          <a:xfrm>
            <a:off x="2030437" y="2019830"/>
            <a:ext cx="905803" cy="530330"/>
          </a:xfrm>
          <a:prstGeom prst="rect">
            <a:avLst/>
          </a:prstGeom>
          <a:solidFill>
            <a:srgbClr val="85D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hlinkClick r:id="rId4" action="ppaction://hlinksldjump"/>
            <a:extLst>
              <a:ext uri="{FF2B5EF4-FFF2-40B4-BE49-F238E27FC236}">
                <a16:creationId xmlns:a16="http://schemas.microsoft.com/office/drawing/2014/main" id="{872B5002-83A5-FF3E-A940-B6735E525677}"/>
              </a:ext>
            </a:extLst>
          </p:cNvPr>
          <p:cNvSpPr/>
          <p:nvPr/>
        </p:nvSpPr>
        <p:spPr>
          <a:xfrm>
            <a:off x="5525478" y="5300168"/>
            <a:ext cx="1271562" cy="419912"/>
          </a:xfrm>
          <a:prstGeom prst="rect">
            <a:avLst/>
          </a:prstGeom>
          <a:solidFill>
            <a:srgbClr val="85D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5417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1EF7AC-F46F-E8F9-218D-09092F478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Search product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7034EB42-1C40-8B6F-83D9-33D8FE602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682" y="1825625"/>
            <a:ext cx="8762636" cy="4351338"/>
          </a:xfrm>
        </p:spPr>
      </p:pic>
      <p:sp>
        <p:nvSpPr>
          <p:cNvPr id="8" name="מלבן 7">
            <a:hlinkClick r:id="rId3" action="ppaction://hlinksldjump"/>
            <a:extLst>
              <a:ext uri="{FF2B5EF4-FFF2-40B4-BE49-F238E27FC236}">
                <a16:creationId xmlns:a16="http://schemas.microsoft.com/office/drawing/2014/main" id="{16C65EFC-BB6D-7B5D-9028-3167EA1A5BC6}"/>
              </a:ext>
            </a:extLst>
          </p:cNvPr>
          <p:cNvSpPr/>
          <p:nvPr/>
        </p:nvSpPr>
        <p:spPr>
          <a:xfrm>
            <a:off x="2030437" y="2019830"/>
            <a:ext cx="905803" cy="530330"/>
          </a:xfrm>
          <a:prstGeom prst="rect">
            <a:avLst/>
          </a:prstGeom>
          <a:solidFill>
            <a:srgbClr val="85D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9730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79100C-5CD0-9094-E3A2-A1230DCD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View shop (as non-manager)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25548B04-9FB5-DFED-A93A-DBA38EB15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118" y="1825625"/>
            <a:ext cx="8659763" cy="4351338"/>
          </a:xfrm>
        </p:spPr>
      </p:pic>
      <p:sp>
        <p:nvSpPr>
          <p:cNvPr id="6" name="מלבן 5">
            <a:hlinkClick r:id="rId3" action="ppaction://hlinksldjump"/>
            <a:extLst>
              <a:ext uri="{FF2B5EF4-FFF2-40B4-BE49-F238E27FC236}">
                <a16:creationId xmlns:a16="http://schemas.microsoft.com/office/drawing/2014/main" id="{47EF60A3-DB50-DC44-B240-45D8A1A37C38}"/>
              </a:ext>
            </a:extLst>
          </p:cNvPr>
          <p:cNvSpPr/>
          <p:nvPr/>
        </p:nvSpPr>
        <p:spPr>
          <a:xfrm>
            <a:off x="2030437" y="2019830"/>
            <a:ext cx="905803" cy="530330"/>
          </a:xfrm>
          <a:prstGeom prst="rect">
            <a:avLst/>
          </a:prstGeom>
          <a:solidFill>
            <a:srgbClr val="85D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1436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A0B915-A360-09F2-32F1-14F0B689F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View item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D06A88A7-E3FE-929E-80D6-CF689C8FC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3921" y="1825625"/>
            <a:ext cx="8584157" cy="4351338"/>
          </a:xfrm>
        </p:spPr>
      </p:pic>
      <p:sp>
        <p:nvSpPr>
          <p:cNvPr id="6" name="מלבן 5">
            <a:hlinkClick r:id="rId3" action="ppaction://hlinksldjump"/>
            <a:extLst>
              <a:ext uri="{FF2B5EF4-FFF2-40B4-BE49-F238E27FC236}">
                <a16:creationId xmlns:a16="http://schemas.microsoft.com/office/drawing/2014/main" id="{7B49A8FE-9064-25CF-26A0-A93447C0F6FE}"/>
              </a:ext>
            </a:extLst>
          </p:cNvPr>
          <p:cNvSpPr/>
          <p:nvPr/>
        </p:nvSpPr>
        <p:spPr>
          <a:xfrm>
            <a:off x="2030437" y="2019830"/>
            <a:ext cx="905803" cy="530330"/>
          </a:xfrm>
          <a:prstGeom prst="rect">
            <a:avLst/>
          </a:prstGeom>
          <a:solidFill>
            <a:srgbClr val="85D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793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E881E50-AF62-8340-35A5-D5F5A868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 in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1F09061D-9FAD-A046-9F56-7D62D598C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203" y="1825625"/>
            <a:ext cx="8659594" cy="4351338"/>
          </a:xfrm>
        </p:spPr>
      </p:pic>
      <p:pic>
        <p:nvPicPr>
          <p:cNvPr id="6" name="מציין מיקום תוכן 6">
            <a:extLst>
              <a:ext uri="{FF2B5EF4-FFF2-40B4-BE49-F238E27FC236}">
                <a16:creationId xmlns:a16="http://schemas.microsoft.com/office/drawing/2014/main" id="{5224BF30-D21A-E1B7-3366-437298F852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309"/>
          <a:stretch/>
        </p:blipFill>
        <p:spPr>
          <a:xfrm>
            <a:off x="1766203" y="1494491"/>
            <a:ext cx="8659594" cy="856823"/>
          </a:xfrm>
          <a:prstGeom prst="rect">
            <a:avLst/>
          </a:prstGeom>
        </p:spPr>
      </p:pic>
      <p:sp>
        <p:nvSpPr>
          <p:cNvPr id="7" name="מלבן 6">
            <a:hlinkClick r:id="rId4" action="ppaction://hlinksldjump"/>
            <a:extLst>
              <a:ext uri="{FF2B5EF4-FFF2-40B4-BE49-F238E27FC236}">
                <a16:creationId xmlns:a16="http://schemas.microsoft.com/office/drawing/2014/main" id="{8BEDF853-D602-06F5-F112-A2717DED77B5}"/>
              </a:ext>
            </a:extLst>
          </p:cNvPr>
          <p:cNvSpPr/>
          <p:nvPr/>
        </p:nvSpPr>
        <p:spPr>
          <a:xfrm>
            <a:off x="8533395" y="1676717"/>
            <a:ext cx="673240" cy="492370"/>
          </a:xfrm>
          <a:prstGeom prst="rect">
            <a:avLst/>
          </a:prstGeom>
          <a:solidFill>
            <a:srgbClr val="85D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>
            <a:hlinkClick r:id="rId5" action="ppaction://hlinksldjump"/>
            <a:extLst>
              <a:ext uri="{FF2B5EF4-FFF2-40B4-BE49-F238E27FC236}">
                <a16:creationId xmlns:a16="http://schemas.microsoft.com/office/drawing/2014/main" id="{FFB9AA1E-9CAA-07E8-A4F7-E8F10FB1F7DA}"/>
              </a:ext>
            </a:extLst>
          </p:cNvPr>
          <p:cNvSpPr/>
          <p:nvPr/>
        </p:nvSpPr>
        <p:spPr>
          <a:xfrm>
            <a:off x="9206635" y="1690688"/>
            <a:ext cx="964642" cy="492370"/>
          </a:xfrm>
          <a:prstGeom prst="rect">
            <a:avLst/>
          </a:prstGeom>
          <a:solidFill>
            <a:srgbClr val="85D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hlinkClick r:id="rId6" action="ppaction://hlinksldjump"/>
            <a:extLst>
              <a:ext uri="{FF2B5EF4-FFF2-40B4-BE49-F238E27FC236}">
                <a16:creationId xmlns:a16="http://schemas.microsoft.com/office/drawing/2014/main" id="{999FFE21-1D37-B792-850C-77AD4BA2D5EA}"/>
              </a:ext>
            </a:extLst>
          </p:cNvPr>
          <p:cNvSpPr/>
          <p:nvPr/>
        </p:nvSpPr>
        <p:spPr>
          <a:xfrm>
            <a:off x="5312117" y="1667193"/>
            <a:ext cx="560363" cy="492370"/>
          </a:xfrm>
          <a:prstGeom prst="rect">
            <a:avLst/>
          </a:prstGeom>
          <a:solidFill>
            <a:srgbClr val="85D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hlinkClick r:id="rId7" action="ppaction://hlinksldjump"/>
            <a:extLst>
              <a:ext uri="{FF2B5EF4-FFF2-40B4-BE49-F238E27FC236}">
                <a16:creationId xmlns:a16="http://schemas.microsoft.com/office/drawing/2014/main" id="{D7BF6160-5920-6A7E-46E2-0A0737FEE74F}"/>
              </a:ext>
            </a:extLst>
          </p:cNvPr>
          <p:cNvSpPr/>
          <p:nvPr/>
        </p:nvSpPr>
        <p:spPr>
          <a:xfrm>
            <a:off x="2021840" y="1652728"/>
            <a:ext cx="905803" cy="530330"/>
          </a:xfrm>
          <a:prstGeom prst="rect">
            <a:avLst/>
          </a:prstGeom>
          <a:solidFill>
            <a:srgbClr val="85D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>
            <a:hlinkClick r:id="rId8" action="ppaction://hlinksldjump"/>
            <a:extLst>
              <a:ext uri="{FF2B5EF4-FFF2-40B4-BE49-F238E27FC236}">
                <a16:creationId xmlns:a16="http://schemas.microsoft.com/office/drawing/2014/main" id="{81E9460D-F888-5E2E-EDB2-0E5D85847171}"/>
              </a:ext>
            </a:extLst>
          </p:cNvPr>
          <p:cNvSpPr/>
          <p:nvPr/>
        </p:nvSpPr>
        <p:spPr>
          <a:xfrm>
            <a:off x="5312116" y="4871139"/>
            <a:ext cx="1759243" cy="492370"/>
          </a:xfrm>
          <a:prstGeom prst="rect">
            <a:avLst/>
          </a:prstGeom>
          <a:solidFill>
            <a:srgbClr val="85D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>
            <a:hlinkClick r:id="rId5" action="ppaction://hlinksldjump"/>
            <a:extLst>
              <a:ext uri="{FF2B5EF4-FFF2-40B4-BE49-F238E27FC236}">
                <a16:creationId xmlns:a16="http://schemas.microsoft.com/office/drawing/2014/main" id="{4588DAAB-9532-2F6D-3675-DC93D470ADF7}"/>
              </a:ext>
            </a:extLst>
          </p:cNvPr>
          <p:cNvSpPr/>
          <p:nvPr/>
        </p:nvSpPr>
        <p:spPr>
          <a:xfrm>
            <a:off x="4347474" y="5409792"/>
            <a:ext cx="4390126" cy="492370"/>
          </a:xfrm>
          <a:prstGeom prst="rect">
            <a:avLst/>
          </a:prstGeom>
          <a:solidFill>
            <a:srgbClr val="85D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592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BA4388-A23F-8D5F-A1C9-EDB1C7FA5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 in (error)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5531DF0E-F431-9098-AD95-B1DC30711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410" y="1825625"/>
            <a:ext cx="8651180" cy="4351338"/>
          </a:xfrm>
        </p:spPr>
      </p:pic>
      <p:pic>
        <p:nvPicPr>
          <p:cNvPr id="6" name="מציין מיקום תוכן 6">
            <a:extLst>
              <a:ext uri="{FF2B5EF4-FFF2-40B4-BE49-F238E27FC236}">
                <a16:creationId xmlns:a16="http://schemas.microsoft.com/office/drawing/2014/main" id="{254C546A-4986-241F-EC13-6BEEB9D9A9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309"/>
          <a:stretch/>
        </p:blipFill>
        <p:spPr>
          <a:xfrm>
            <a:off x="1766203" y="1494491"/>
            <a:ext cx="8659594" cy="856823"/>
          </a:xfrm>
          <a:prstGeom prst="rect">
            <a:avLst/>
          </a:prstGeom>
        </p:spPr>
      </p:pic>
      <p:sp>
        <p:nvSpPr>
          <p:cNvPr id="7" name="מלבן 6">
            <a:hlinkClick r:id="rId4" action="ppaction://hlinksldjump"/>
            <a:extLst>
              <a:ext uri="{FF2B5EF4-FFF2-40B4-BE49-F238E27FC236}">
                <a16:creationId xmlns:a16="http://schemas.microsoft.com/office/drawing/2014/main" id="{158FA8A8-392C-D6B9-7FAC-8A4873061F3F}"/>
              </a:ext>
            </a:extLst>
          </p:cNvPr>
          <p:cNvSpPr/>
          <p:nvPr/>
        </p:nvSpPr>
        <p:spPr>
          <a:xfrm>
            <a:off x="8591117" y="1690688"/>
            <a:ext cx="673240" cy="492370"/>
          </a:xfrm>
          <a:prstGeom prst="rect">
            <a:avLst/>
          </a:prstGeom>
          <a:solidFill>
            <a:srgbClr val="85D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>
            <a:hlinkClick r:id="rId5" action="ppaction://hlinksldjump"/>
            <a:extLst>
              <a:ext uri="{FF2B5EF4-FFF2-40B4-BE49-F238E27FC236}">
                <a16:creationId xmlns:a16="http://schemas.microsoft.com/office/drawing/2014/main" id="{7CCDE9A0-BC66-5301-9146-388931B59861}"/>
              </a:ext>
            </a:extLst>
          </p:cNvPr>
          <p:cNvSpPr/>
          <p:nvPr/>
        </p:nvSpPr>
        <p:spPr>
          <a:xfrm>
            <a:off x="9264357" y="1690688"/>
            <a:ext cx="964642" cy="492370"/>
          </a:xfrm>
          <a:prstGeom prst="rect">
            <a:avLst/>
          </a:prstGeom>
          <a:solidFill>
            <a:srgbClr val="85D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hlinkClick r:id="rId6" action="ppaction://hlinksldjump"/>
            <a:extLst>
              <a:ext uri="{FF2B5EF4-FFF2-40B4-BE49-F238E27FC236}">
                <a16:creationId xmlns:a16="http://schemas.microsoft.com/office/drawing/2014/main" id="{C67A1FBD-02B1-1BEF-091B-228C6EF3D578}"/>
              </a:ext>
            </a:extLst>
          </p:cNvPr>
          <p:cNvSpPr/>
          <p:nvPr/>
        </p:nvSpPr>
        <p:spPr>
          <a:xfrm>
            <a:off x="5322277" y="1690688"/>
            <a:ext cx="560363" cy="492370"/>
          </a:xfrm>
          <a:prstGeom prst="rect">
            <a:avLst/>
          </a:prstGeom>
          <a:solidFill>
            <a:srgbClr val="85D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hlinkClick r:id="rId7" action="ppaction://hlinksldjump"/>
            <a:extLst>
              <a:ext uri="{FF2B5EF4-FFF2-40B4-BE49-F238E27FC236}">
                <a16:creationId xmlns:a16="http://schemas.microsoft.com/office/drawing/2014/main" id="{05AE5E4A-0BD0-8711-E7A2-D9C8B880A450}"/>
              </a:ext>
            </a:extLst>
          </p:cNvPr>
          <p:cNvSpPr/>
          <p:nvPr/>
        </p:nvSpPr>
        <p:spPr>
          <a:xfrm>
            <a:off x="2021840" y="1652728"/>
            <a:ext cx="905803" cy="530330"/>
          </a:xfrm>
          <a:prstGeom prst="rect">
            <a:avLst/>
          </a:prstGeom>
          <a:solidFill>
            <a:srgbClr val="85D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>
            <a:hlinkClick r:id="rId5" action="ppaction://hlinksldjump"/>
            <a:extLst>
              <a:ext uri="{FF2B5EF4-FFF2-40B4-BE49-F238E27FC236}">
                <a16:creationId xmlns:a16="http://schemas.microsoft.com/office/drawing/2014/main" id="{56550A93-00AB-21C8-B5FE-B521A38697F1}"/>
              </a:ext>
            </a:extLst>
          </p:cNvPr>
          <p:cNvSpPr/>
          <p:nvPr/>
        </p:nvSpPr>
        <p:spPr>
          <a:xfrm>
            <a:off x="4347474" y="5409792"/>
            <a:ext cx="4390126" cy="492370"/>
          </a:xfrm>
          <a:prstGeom prst="rect">
            <a:avLst/>
          </a:prstGeom>
          <a:solidFill>
            <a:srgbClr val="85D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>
            <a:hlinkClick r:id="rId8" action="ppaction://hlinksldjump"/>
            <a:extLst>
              <a:ext uri="{FF2B5EF4-FFF2-40B4-BE49-F238E27FC236}">
                <a16:creationId xmlns:a16="http://schemas.microsoft.com/office/drawing/2014/main" id="{18EA8639-D2A5-65C3-8100-DDCAA6374D59}"/>
              </a:ext>
            </a:extLst>
          </p:cNvPr>
          <p:cNvSpPr/>
          <p:nvPr/>
        </p:nvSpPr>
        <p:spPr>
          <a:xfrm>
            <a:off x="5322277" y="4849954"/>
            <a:ext cx="1738923" cy="492370"/>
          </a:xfrm>
          <a:prstGeom prst="rect">
            <a:avLst/>
          </a:prstGeom>
          <a:solidFill>
            <a:srgbClr val="85D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309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3746A2-45D5-BF46-8248-CC45F91F3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register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5735A580-7A38-F06C-9AA5-4728FC5EF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8600" y="2141537"/>
            <a:ext cx="8834800" cy="4351338"/>
          </a:xfrm>
        </p:spPr>
      </p:pic>
      <p:pic>
        <p:nvPicPr>
          <p:cNvPr id="6" name="מציין מיקום תוכן 6">
            <a:extLst>
              <a:ext uri="{FF2B5EF4-FFF2-40B4-BE49-F238E27FC236}">
                <a16:creationId xmlns:a16="http://schemas.microsoft.com/office/drawing/2014/main" id="{B97645B1-760A-35F2-A591-BD756131E9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309"/>
          <a:stretch/>
        </p:blipFill>
        <p:spPr>
          <a:xfrm>
            <a:off x="1597689" y="1343818"/>
            <a:ext cx="8915710" cy="856823"/>
          </a:xfrm>
          <a:prstGeom prst="rect">
            <a:avLst/>
          </a:prstGeom>
        </p:spPr>
      </p:pic>
      <p:sp>
        <p:nvSpPr>
          <p:cNvPr id="7" name="מלבן 6">
            <a:hlinkClick r:id="rId4" action="ppaction://hlinksldjump"/>
            <a:extLst>
              <a:ext uri="{FF2B5EF4-FFF2-40B4-BE49-F238E27FC236}">
                <a16:creationId xmlns:a16="http://schemas.microsoft.com/office/drawing/2014/main" id="{3689E6E4-6D48-9C9C-98D4-D7D159D12A1E}"/>
              </a:ext>
            </a:extLst>
          </p:cNvPr>
          <p:cNvSpPr/>
          <p:nvPr/>
        </p:nvSpPr>
        <p:spPr>
          <a:xfrm>
            <a:off x="8560637" y="1552470"/>
            <a:ext cx="673240" cy="492370"/>
          </a:xfrm>
          <a:prstGeom prst="rect">
            <a:avLst/>
          </a:prstGeom>
          <a:solidFill>
            <a:srgbClr val="85D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>
            <a:hlinkClick r:id="rId5" action="ppaction://hlinksldjump"/>
            <a:extLst>
              <a:ext uri="{FF2B5EF4-FFF2-40B4-BE49-F238E27FC236}">
                <a16:creationId xmlns:a16="http://schemas.microsoft.com/office/drawing/2014/main" id="{BEAE5B66-15F1-07EE-A14D-E3E9EE926902}"/>
              </a:ext>
            </a:extLst>
          </p:cNvPr>
          <p:cNvSpPr/>
          <p:nvPr/>
        </p:nvSpPr>
        <p:spPr>
          <a:xfrm>
            <a:off x="9233877" y="1552470"/>
            <a:ext cx="964642" cy="492370"/>
          </a:xfrm>
          <a:prstGeom prst="rect">
            <a:avLst/>
          </a:prstGeom>
          <a:solidFill>
            <a:srgbClr val="85D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hlinkClick r:id="rId6" action="ppaction://hlinksldjump"/>
            <a:extLst>
              <a:ext uri="{FF2B5EF4-FFF2-40B4-BE49-F238E27FC236}">
                <a16:creationId xmlns:a16="http://schemas.microsoft.com/office/drawing/2014/main" id="{7649FD34-72A7-5B21-33C7-51E78A37129F}"/>
              </a:ext>
            </a:extLst>
          </p:cNvPr>
          <p:cNvSpPr/>
          <p:nvPr/>
        </p:nvSpPr>
        <p:spPr>
          <a:xfrm>
            <a:off x="5291797" y="1552470"/>
            <a:ext cx="560363" cy="492370"/>
          </a:xfrm>
          <a:prstGeom prst="rect">
            <a:avLst/>
          </a:prstGeom>
          <a:solidFill>
            <a:srgbClr val="85D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>
            <a:hlinkClick r:id="rId7" action="ppaction://hlinksldjump"/>
            <a:extLst>
              <a:ext uri="{FF2B5EF4-FFF2-40B4-BE49-F238E27FC236}">
                <a16:creationId xmlns:a16="http://schemas.microsoft.com/office/drawing/2014/main" id="{213938C3-E3F6-85A1-3460-C0AC690DDD4B}"/>
              </a:ext>
            </a:extLst>
          </p:cNvPr>
          <p:cNvSpPr/>
          <p:nvPr/>
        </p:nvSpPr>
        <p:spPr>
          <a:xfrm>
            <a:off x="1898357" y="1578871"/>
            <a:ext cx="905803" cy="530330"/>
          </a:xfrm>
          <a:prstGeom prst="rect">
            <a:avLst/>
          </a:prstGeom>
          <a:solidFill>
            <a:srgbClr val="85D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>
            <a:hlinkClick r:id="rId4" action="ppaction://hlinksldjump"/>
            <a:extLst>
              <a:ext uri="{FF2B5EF4-FFF2-40B4-BE49-F238E27FC236}">
                <a16:creationId xmlns:a16="http://schemas.microsoft.com/office/drawing/2014/main" id="{F8BFFD1B-F2CB-EC92-FE40-2AC653CE3262}"/>
              </a:ext>
            </a:extLst>
          </p:cNvPr>
          <p:cNvSpPr/>
          <p:nvPr/>
        </p:nvSpPr>
        <p:spPr>
          <a:xfrm>
            <a:off x="4347474" y="5846672"/>
            <a:ext cx="4390126" cy="492370"/>
          </a:xfrm>
          <a:prstGeom prst="rect">
            <a:avLst/>
          </a:prstGeom>
          <a:solidFill>
            <a:srgbClr val="85D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>
            <a:hlinkClick r:id="rId8" action="ppaction://hlinksldjump"/>
            <a:extLst>
              <a:ext uri="{FF2B5EF4-FFF2-40B4-BE49-F238E27FC236}">
                <a16:creationId xmlns:a16="http://schemas.microsoft.com/office/drawing/2014/main" id="{75E80718-0BA1-B214-5725-BF670C7E5A94}"/>
              </a:ext>
            </a:extLst>
          </p:cNvPr>
          <p:cNvSpPr/>
          <p:nvPr/>
        </p:nvSpPr>
        <p:spPr>
          <a:xfrm>
            <a:off x="5129794" y="5198501"/>
            <a:ext cx="1982206" cy="492370"/>
          </a:xfrm>
          <a:prstGeom prst="rect">
            <a:avLst/>
          </a:prstGeom>
          <a:solidFill>
            <a:srgbClr val="85D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372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E52554B-0C2C-5A18-6BE8-E1BBFF60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(logged in)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188AE9FD-EEB6-D19B-B463-B7CF3AFFF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8501" y="1825625"/>
            <a:ext cx="8754997" cy="4351338"/>
          </a:xfrm>
        </p:spPr>
      </p:pic>
      <p:sp>
        <p:nvSpPr>
          <p:cNvPr id="8" name="מלבן 7">
            <a:hlinkClick r:id="rId3" action="ppaction://hlinksldjump"/>
            <a:extLst>
              <a:ext uri="{FF2B5EF4-FFF2-40B4-BE49-F238E27FC236}">
                <a16:creationId xmlns:a16="http://schemas.microsoft.com/office/drawing/2014/main" id="{F82B3363-8FAA-2736-A012-54BF7A18C92B}"/>
              </a:ext>
            </a:extLst>
          </p:cNvPr>
          <p:cNvSpPr/>
          <p:nvPr/>
        </p:nvSpPr>
        <p:spPr>
          <a:xfrm>
            <a:off x="5342597" y="2009670"/>
            <a:ext cx="560363" cy="492370"/>
          </a:xfrm>
          <a:prstGeom prst="rect">
            <a:avLst/>
          </a:prstGeom>
          <a:solidFill>
            <a:srgbClr val="85D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hlinkClick r:id="rId4" action="ppaction://hlinksldjump"/>
            <a:extLst>
              <a:ext uri="{FF2B5EF4-FFF2-40B4-BE49-F238E27FC236}">
                <a16:creationId xmlns:a16="http://schemas.microsoft.com/office/drawing/2014/main" id="{77CFD161-EFAD-C763-550A-3D967F2FBD8B}"/>
              </a:ext>
            </a:extLst>
          </p:cNvPr>
          <p:cNvSpPr/>
          <p:nvPr/>
        </p:nvSpPr>
        <p:spPr>
          <a:xfrm>
            <a:off x="2030437" y="2019830"/>
            <a:ext cx="905803" cy="530330"/>
          </a:xfrm>
          <a:prstGeom prst="rect">
            <a:avLst/>
          </a:prstGeom>
          <a:solidFill>
            <a:srgbClr val="85D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hlinkClick r:id="rId5" action="ppaction://hlinksldjump"/>
            <a:extLst>
              <a:ext uri="{FF2B5EF4-FFF2-40B4-BE49-F238E27FC236}">
                <a16:creationId xmlns:a16="http://schemas.microsoft.com/office/drawing/2014/main" id="{EC5CD784-8FF0-436C-3C86-5DFF8D759CD1}"/>
              </a:ext>
            </a:extLst>
          </p:cNvPr>
          <p:cNvSpPr/>
          <p:nvPr/>
        </p:nvSpPr>
        <p:spPr>
          <a:xfrm>
            <a:off x="8898597" y="2274835"/>
            <a:ext cx="905803" cy="492370"/>
          </a:xfrm>
          <a:prstGeom prst="rect">
            <a:avLst/>
          </a:prstGeom>
          <a:solidFill>
            <a:srgbClr val="85D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>
            <a:hlinkClick r:id="rId6" action="ppaction://hlinksldjump"/>
            <a:extLst>
              <a:ext uri="{FF2B5EF4-FFF2-40B4-BE49-F238E27FC236}">
                <a16:creationId xmlns:a16="http://schemas.microsoft.com/office/drawing/2014/main" id="{56264373-6F15-C5E5-70A4-F06682C48F05}"/>
              </a:ext>
            </a:extLst>
          </p:cNvPr>
          <p:cNvSpPr/>
          <p:nvPr/>
        </p:nvSpPr>
        <p:spPr>
          <a:xfrm>
            <a:off x="8990037" y="4206919"/>
            <a:ext cx="1058203" cy="354921"/>
          </a:xfrm>
          <a:prstGeom prst="rect">
            <a:avLst/>
          </a:prstGeom>
          <a:solidFill>
            <a:srgbClr val="85D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>
            <a:hlinkClick r:id="rId7" action="ppaction://hlinksldjump"/>
            <a:extLst>
              <a:ext uri="{FF2B5EF4-FFF2-40B4-BE49-F238E27FC236}">
                <a16:creationId xmlns:a16="http://schemas.microsoft.com/office/drawing/2014/main" id="{54E70263-00F5-8344-D167-0C08A554EE1B}"/>
              </a:ext>
            </a:extLst>
          </p:cNvPr>
          <p:cNvSpPr/>
          <p:nvPr/>
        </p:nvSpPr>
        <p:spPr>
          <a:xfrm>
            <a:off x="9152597" y="3717061"/>
            <a:ext cx="1058203" cy="354921"/>
          </a:xfrm>
          <a:prstGeom prst="rect">
            <a:avLst/>
          </a:prstGeom>
          <a:solidFill>
            <a:srgbClr val="85D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696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9D856F1-2DA3-58F0-6F99-8A043F9E0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store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A05E97AD-4DA4-CF1F-222F-0D4A645B9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921" y="1825625"/>
            <a:ext cx="8772158" cy="4351338"/>
          </a:xfrm>
        </p:spPr>
      </p:pic>
      <p:sp>
        <p:nvSpPr>
          <p:cNvPr id="6" name="מלבן 5">
            <a:hlinkClick r:id="rId3" action="ppaction://hlinksldjump"/>
            <a:extLst>
              <a:ext uri="{FF2B5EF4-FFF2-40B4-BE49-F238E27FC236}">
                <a16:creationId xmlns:a16="http://schemas.microsoft.com/office/drawing/2014/main" id="{F5DD3006-B626-F36E-91DC-51D9B9980611}"/>
              </a:ext>
            </a:extLst>
          </p:cNvPr>
          <p:cNvSpPr/>
          <p:nvPr/>
        </p:nvSpPr>
        <p:spPr>
          <a:xfrm>
            <a:off x="2030437" y="2019830"/>
            <a:ext cx="905803" cy="530330"/>
          </a:xfrm>
          <a:prstGeom prst="rect">
            <a:avLst/>
          </a:prstGeom>
          <a:solidFill>
            <a:srgbClr val="85D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hlinkClick r:id="rId3" action="ppaction://hlinksldjump"/>
            <a:extLst>
              <a:ext uri="{FF2B5EF4-FFF2-40B4-BE49-F238E27FC236}">
                <a16:creationId xmlns:a16="http://schemas.microsoft.com/office/drawing/2014/main" id="{0F527957-CA70-05A3-AC83-B985795893CE}"/>
              </a:ext>
            </a:extLst>
          </p:cNvPr>
          <p:cNvSpPr/>
          <p:nvPr/>
        </p:nvSpPr>
        <p:spPr>
          <a:xfrm>
            <a:off x="5271477" y="4600470"/>
            <a:ext cx="997243" cy="408410"/>
          </a:xfrm>
          <a:prstGeom prst="rect">
            <a:avLst/>
          </a:prstGeom>
          <a:solidFill>
            <a:srgbClr val="85D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1927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A839AC-9316-FFBC-4E54-3B5A1C63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edit shop</a:t>
            </a:r>
            <a:endParaRPr lang="he-IL" dirty="0"/>
          </a:p>
        </p:txBody>
      </p:sp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996A8F41-7DC5-EA59-EF90-ED6479E16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262" y="1825625"/>
            <a:ext cx="8685476" cy="4351338"/>
          </a:xfrm>
        </p:spPr>
      </p:pic>
      <p:sp>
        <p:nvSpPr>
          <p:cNvPr id="8" name="מלבן 7">
            <a:hlinkClick r:id="rId3" action="ppaction://hlinksldjump"/>
            <a:extLst>
              <a:ext uri="{FF2B5EF4-FFF2-40B4-BE49-F238E27FC236}">
                <a16:creationId xmlns:a16="http://schemas.microsoft.com/office/drawing/2014/main" id="{DB9E04C3-C65B-C941-1DD9-7C5FC31D7928}"/>
              </a:ext>
            </a:extLst>
          </p:cNvPr>
          <p:cNvSpPr/>
          <p:nvPr/>
        </p:nvSpPr>
        <p:spPr>
          <a:xfrm>
            <a:off x="2030437" y="2019830"/>
            <a:ext cx="905803" cy="530330"/>
          </a:xfrm>
          <a:prstGeom prst="rect">
            <a:avLst/>
          </a:prstGeom>
          <a:solidFill>
            <a:srgbClr val="85D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hlinkClick r:id="rId4" action="ppaction://hlinksldjump"/>
            <a:extLst>
              <a:ext uri="{FF2B5EF4-FFF2-40B4-BE49-F238E27FC236}">
                <a16:creationId xmlns:a16="http://schemas.microsoft.com/office/drawing/2014/main" id="{FFCB388B-18D0-6061-0CE1-F251CF983987}"/>
              </a:ext>
            </a:extLst>
          </p:cNvPr>
          <p:cNvSpPr/>
          <p:nvPr/>
        </p:nvSpPr>
        <p:spPr>
          <a:xfrm>
            <a:off x="8270240" y="5310328"/>
            <a:ext cx="905803" cy="530330"/>
          </a:xfrm>
          <a:prstGeom prst="rect">
            <a:avLst/>
          </a:prstGeom>
          <a:solidFill>
            <a:srgbClr val="85D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hlinkClick r:id="rId5" action="ppaction://hlinksldjump"/>
            <a:extLst>
              <a:ext uri="{FF2B5EF4-FFF2-40B4-BE49-F238E27FC236}">
                <a16:creationId xmlns:a16="http://schemas.microsoft.com/office/drawing/2014/main" id="{F15BBFC3-1AF7-BEAE-BFAC-B0CB1B8C83A7}"/>
              </a:ext>
            </a:extLst>
          </p:cNvPr>
          <p:cNvSpPr/>
          <p:nvPr/>
        </p:nvSpPr>
        <p:spPr>
          <a:xfrm>
            <a:off x="8910320" y="3302812"/>
            <a:ext cx="458763" cy="273508"/>
          </a:xfrm>
          <a:prstGeom prst="rect">
            <a:avLst/>
          </a:prstGeom>
          <a:solidFill>
            <a:srgbClr val="85D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89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564475-8100-A346-4544-D37A5C9F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Revoke manager </a:t>
            </a:r>
            <a:r>
              <a:rPr lang="en-US" dirty="0" err="1"/>
              <a:t>premissions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91A58259-F57A-CEDB-6679-5432324F3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2906" y="1825625"/>
            <a:ext cx="8746188" cy="4351338"/>
          </a:xfrm>
        </p:spPr>
      </p:pic>
      <p:sp>
        <p:nvSpPr>
          <p:cNvPr id="6" name="מלבן 5">
            <a:hlinkClick r:id="rId3" action="ppaction://hlinksldjump"/>
            <a:extLst>
              <a:ext uri="{FF2B5EF4-FFF2-40B4-BE49-F238E27FC236}">
                <a16:creationId xmlns:a16="http://schemas.microsoft.com/office/drawing/2014/main" id="{3237C41F-AF14-494A-1580-0659C650DB31}"/>
              </a:ext>
            </a:extLst>
          </p:cNvPr>
          <p:cNvSpPr/>
          <p:nvPr/>
        </p:nvSpPr>
        <p:spPr>
          <a:xfrm>
            <a:off x="2030437" y="2019830"/>
            <a:ext cx="905803" cy="530330"/>
          </a:xfrm>
          <a:prstGeom prst="rect">
            <a:avLst/>
          </a:prstGeom>
          <a:solidFill>
            <a:srgbClr val="85D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hlinkClick r:id="rId4" action="ppaction://hlinksldjump"/>
            <a:extLst>
              <a:ext uri="{FF2B5EF4-FFF2-40B4-BE49-F238E27FC236}">
                <a16:creationId xmlns:a16="http://schemas.microsoft.com/office/drawing/2014/main" id="{D769B4D6-5D49-1F7C-5585-0D192A900B8E}"/>
              </a:ext>
            </a:extLst>
          </p:cNvPr>
          <p:cNvSpPr/>
          <p:nvPr/>
        </p:nvSpPr>
        <p:spPr>
          <a:xfrm>
            <a:off x="6736080" y="4934408"/>
            <a:ext cx="905803" cy="530330"/>
          </a:xfrm>
          <a:prstGeom prst="rect">
            <a:avLst/>
          </a:prstGeom>
          <a:solidFill>
            <a:srgbClr val="85D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>
            <a:hlinkClick r:id="rId4" action="ppaction://hlinksldjump"/>
            <a:extLst>
              <a:ext uri="{FF2B5EF4-FFF2-40B4-BE49-F238E27FC236}">
                <a16:creationId xmlns:a16="http://schemas.microsoft.com/office/drawing/2014/main" id="{AEFB79AB-03B1-1C52-7DA9-570FAB0EF4E1}"/>
              </a:ext>
            </a:extLst>
          </p:cNvPr>
          <p:cNvSpPr/>
          <p:nvPr/>
        </p:nvSpPr>
        <p:spPr>
          <a:xfrm>
            <a:off x="4550118" y="4782008"/>
            <a:ext cx="905803" cy="530330"/>
          </a:xfrm>
          <a:prstGeom prst="rect">
            <a:avLst/>
          </a:prstGeom>
          <a:solidFill>
            <a:srgbClr val="85D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980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C98AC8-22A7-2F05-0D22-5C3E4FD4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Appoint manager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3BC56B51-91AE-8F3A-DB8B-43B6F4307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565" y="1825625"/>
            <a:ext cx="8736870" cy="4351338"/>
          </a:xfrm>
        </p:spPr>
      </p:pic>
      <p:sp>
        <p:nvSpPr>
          <p:cNvPr id="6" name="מלבן 5">
            <a:hlinkClick r:id="rId3" action="ppaction://hlinksldjump"/>
            <a:extLst>
              <a:ext uri="{FF2B5EF4-FFF2-40B4-BE49-F238E27FC236}">
                <a16:creationId xmlns:a16="http://schemas.microsoft.com/office/drawing/2014/main" id="{428D7902-00D7-0B56-C92C-B9E5B9A2392D}"/>
              </a:ext>
            </a:extLst>
          </p:cNvPr>
          <p:cNvSpPr/>
          <p:nvPr/>
        </p:nvSpPr>
        <p:spPr>
          <a:xfrm>
            <a:off x="2030437" y="2019830"/>
            <a:ext cx="905803" cy="530330"/>
          </a:xfrm>
          <a:prstGeom prst="rect">
            <a:avLst/>
          </a:prstGeom>
          <a:solidFill>
            <a:srgbClr val="85D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hlinkClick r:id="rId4" action="ppaction://hlinksldjump"/>
            <a:extLst>
              <a:ext uri="{FF2B5EF4-FFF2-40B4-BE49-F238E27FC236}">
                <a16:creationId xmlns:a16="http://schemas.microsoft.com/office/drawing/2014/main" id="{E865C8B6-AF2F-4D91-4F2C-0842BF94E9BC}"/>
              </a:ext>
            </a:extLst>
          </p:cNvPr>
          <p:cNvSpPr/>
          <p:nvPr/>
        </p:nvSpPr>
        <p:spPr>
          <a:xfrm>
            <a:off x="5190197" y="5330648"/>
            <a:ext cx="1596683" cy="530330"/>
          </a:xfrm>
          <a:prstGeom prst="rect">
            <a:avLst/>
          </a:prstGeom>
          <a:solidFill>
            <a:srgbClr val="85D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4A955139-9BB0-80AA-6C3D-550F8C064471}"/>
              </a:ext>
            </a:extLst>
          </p:cNvPr>
          <p:cNvSpPr/>
          <p:nvPr/>
        </p:nvSpPr>
        <p:spPr>
          <a:xfrm>
            <a:off x="4744720" y="3962400"/>
            <a:ext cx="2560320" cy="1368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237C646A-EC3B-FC8B-351A-7DEF21114244}"/>
              </a:ext>
            </a:extLst>
          </p:cNvPr>
          <p:cNvSpPr/>
          <p:nvPr/>
        </p:nvSpPr>
        <p:spPr>
          <a:xfrm>
            <a:off x="6489713" y="3466766"/>
            <a:ext cx="561327" cy="495634"/>
          </a:xfrm>
          <a:prstGeom prst="rect">
            <a:avLst/>
          </a:prstGeom>
          <a:solidFill>
            <a:srgbClr val="85D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283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42</Words>
  <Application>Microsoft Office PowerPoint</Application>
  <PresentationFormat>מסך רחב</PresentationFormat>
  <Paragraphs>14</Paragraphs>
  <Slides>14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ערכת נושא Office</vt:lpstr>
      <vt:lpstr>main (not logged in)</vt:lpstr>
      <vt:lpstr>log in</vt:lpstr>
      <vt:lpstr>log in (error)</vt:lpstr>
      <vt:lpstr>register</vt:lpstr>
      <vt:lpstr>main (logged in)</vt:lpstr>
      <vt:lpstr>create store</vt:lpstr>
      <vt:lpstr>edit shop</vt:lpstr>
      <vt:lpstr>Revoke manager premissions</vt:lpstr>
      <vt:lpstr>Appoint manager</vt:lpstr>
      <vt:lpstr>close store</vt:lpstr>
      <vt:lpstr>create item</vt:lpstr>
      <vt:lpstr>Search product</vt:lpstr>
      <vt:lpstr>View shop (as non-manager)</vt:lpstr>
      <vt:lpstr>View item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(not logged in)</dc:title>
  <dc:creator>Yuval Dolev</dc:creator>
  <cp:lastModifiedBy>Yuval Dolev</cp:lastModifiedBy>
  <cp:revision>9</cp:revision>
  <dcterms:created xsi:type="dcterms:W3CDTF">2023-04-22T17:46:54Z</dcterms:created>
  <dcterms:modified xsi:type="dcterms:W3CDTF">2023-04-22T18:10:42Z</dcterms:modified>
</cp:coreProperties>
</file>