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83141-4E47-670F-82F7-335CE95F1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5757AA0-8432-3904-D217-85518CBE5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D8D9C1-0C73-0BE9-DFE6-3E882B58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D8C807-83E5-4FEA-B705-99F4EF45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4158A5-1483-E06D-C1B7-CB645C01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7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F6E1C0-337D-F057-20B0-04F589F7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BE9D62-588E-5C13-174A-1ADFC94B7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BA9F92-ED44-D887-82E2-6FD1836A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A52493-B818-6E66-36BA-5F17F0CC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AEF0C0-7B2B-E5A2-4967-164412F5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84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12FF51F-42AC-89CA-941C-06405F01C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803A78-6580-5442-1F76-108E2C992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2A0EB9-DCA0-4DA1-9F55-C735DDFD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0A8E7F-76BF-F85F-D767-9AF865A5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528AEC-CC75-4B0E-220F-9FDC7F5B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47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F25C0D-D108-8310-5A05-81702C6F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2AF090-9B02-A04A-F2BA-F982F794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BED059-8519-4593-8460-26D042BE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FD0658-5677-4C20-7461-77AA1F32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23A4FF-D07F-640A-EABD-71005957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790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26535B-D037-9093-1FEA-F84E47A6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BC49F78-98D1-0181-52E1-A77705D5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3951DB-4970-0189-656A-38F970B8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6422F5-26D3-BFC2-09C4-E5BE73FE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5A6A0F-15FE-23DA-BFD9-2C27E03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75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5C114D-1F93-0915-9DDA-4168D861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49B1B7-AFC7-1829-09B4-AD6C82B0D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E907C1-B3EA-9EBE-8972-406830CB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2BF6E4-4E6A-A5C2-72CD-6B3BAF86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09BE45-94A1-938F-B047-77B86858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6FCF32-0DA5-9784-3ED5-BD05652E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8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1F01FE-12DE-1A7E-9877-9A129179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CE4BEA1-6623-1769-C9B5-B52E8F16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906C8BF-0538-C9C5-4691-00A7A4AC5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999BD4D-1575-4D30-6A56-9CD2C5242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32DB96-5FDE-A3A5-A7FB-CFF834546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1EA1619-85E9-4925-CCAF-8AFAAA8C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F47375F-A7FB-75B4-7588-9FF3A4C4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4A5426E-5F7C-85E0-3DAA-A06DDEE8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62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A7E8C5-8245-5225-B9F8-4827729F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67369F6-B45B-6788-BEF3-4BE6F52E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05261F-8D93-3F10-2C3E-0D8E8BEE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2F49581-C699-6207-2B6C-6F8D3D66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65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99338E8-2536-85B5-ED5D-18371BBE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D6DFAD8-F99A-5E7F-F173-F9D68C97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D8F5309-6052-D605-5179-6612B602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23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F123C7-B296-01E6-C434-77613EB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9BA339-AD81-8A23-87A0-25F701BF6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320F45B-F7B1-7227-C58F-CF597BBF3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8376F6D-ECC3-E49F-CC00-6E57B0AF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C25F53B-2C9D-458B-79A9-C4E0B3B8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5E9C7A-27B3-952B-298A-A56A09A1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4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6AD976-0FB7-BF6F-A5BD-F7765D8C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58FD879-86FA-D1D1-6894-A0760161E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ED6D345-D7F3-07DE-B9C3-532BC0EE8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65E893-8893-CE86-464D-89932529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A71110-0A6B-04E9-353A-2A08A376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A3B18D-D864-1E5F-6ED3-E1A42230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299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A2A30CD-2176-398A-B7B0-EAD380A8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54A4A5-C1FB-5ED2-8832-54A0F615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E4D061-6BA7-0210-ADFB-4ACA30A53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893F-2E69-4888-AD89-6C60833E77D8}" type="datetimeFigureOut">
              <a:rPr lang="he-IL" smtClean="0"/>
              <a:t>תשפ"ג-אייר-א'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9791A5-229A-987C-9026-38676F9F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9C34E9-8214-7280-EB2F-D50033738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6CF3-2137-4177-ACB3-A680E6EAA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16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B41F2AD1-BCF5-280E-084F-DAF7CB6E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(not logged in)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57EE9908-96D1-3907-C6A5-13F90D7E7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421" y="1825625"/>
            <a:ext cx="8781157" cy="4351338"/>
          </a:xfrm>
        </p:spPr>
      </p:pic>
    </p:spTree>
    <p:extLst>
      <p:ext uri="{BB962C8B-B14F-4D97-AF65-F5344CB8AC3E}">
        <p14:creationId xmlns:p14="http://schemas.microsoft.com/office/powerpoint/2010/main" val="322395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7F081B-CD2C-3B9B-C0D7-A43E316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close store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339688B-B55E-CBD8-DFFA-E54263D52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979" y="1825625"/>
            <a:ext cx="8694042" cy="4351338"/>
          </a:xfrm>
        </p:spPr>
      </p:pic>
    </p:spTree>
    <p:extLst>
      <p:ext uri="{BB962C8B-B14F-4D97-AF65-F5344CB8AC3E}">
        <p14:creationId xmlns:p14="http://schemas.microsoft.com/office/powerpoint/2010/main" val="334877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B3F347-E060-ECA1-DBDE-FBDFF764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item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4DB0F6B-6D63-06F6-9AB6-2C0441C56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496" y="1825625"/>
            <a:ext cx="8609007" cy="4351338"/>
          </a:xfrm>
        </p:spPr>
      </p:pic>
    </p:spTree>
    <p:extLst>
      <p:ext uri="{BB962C8B-B14F-4D97-AF65-F5344CB8AC3E}">
        <p14:creationId xmlns:p14="http://schemas.microsoft.com/office/powerpoint/2010/main" val="401541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1EF7AC-F46F-E8F9-218D-09092F47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Search product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034EB42-1C40-8B6F-83D9-33D8FE602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682" y="1825625"/>
            <a:ext cx="8762636" cy="4351338"/>
          </a:xfrm>
        </p:spPr>
      </p:pic>
    </p:spTree>
    <p:extLst>
      <p:ext uri="{BB962C8B-B14F-4D97-AF65-F5344CB8AC3E}">
        <p14:creationId xmlns:p14="http://schemas.microsoft.com/office/powerpoint/2010/main" val="320973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79100C-5CD0-9094-E3A2-A1230DC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shop (as non-manager)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5548B04-9FB5-DFED-A93A-DBA38EB1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118" y="1825625"/>
            <a:ext cx="8659763" cy="4351338"/>
          </a:xfrm>
        </p:spPr>
      </p:pic>
    </p:spTree>
    <p:extLst>
      <p:ext uri="{BB962C8B-B14F-4D97-AF65-F5344CB8AC3E}">
        <p14:creationId xmlns:p14="http://schemas.microsoft.com/office/powerpoint/2010/main" val="330143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0B915-A360-09F2-32F1-14F0B689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 item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06A88A7-E3FE-929E-80D6-CF689C8FC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921" y="1825625"/>
            <a:ext cx="8584157" cy="4351338"/>
          </a:xfrm>
        </p:spPr>
      </p:pic>
    </p:spTree>
    <p:extLst>
      <p:ext uri="{BB962C8B-B14F-4D97-AF65-F5344CB8AC3E}">
        <p14:creationId xmlns:p14="http://schemas.microsoft.com/office/powerpoint/2010/main" val="85793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881E50-AF62-8340-35A5-D5F5A86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in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F09061D-9FAD-A046-9F56-7D62D598C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203" y="1825625"/>
            <a:ext cx="8659594" cy="4351338"/>
          </a:xfrm>
        </p:spPr>
      </p:pic>
    </p:spTree>
    <p:extLst>
      <p:ext uri="{BB962C8B-B14F-4D97-AF65-F5344CB8AC3E}">
        <p14:creationId xmlns:p14="http://schemas.microsoft.com/office/powerpoint/2010/main" val="286592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BA4388-A23F-8D5F-A1C9-EDB1C7FA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in (error)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5531DF0E-F431-9098-AD95-B1DC30711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10" y="1825625"/>
            <a:ext cx="8651180" cy="4351338"/>
          </a:xfrm>
        </p:spPr>
      </p:pic>
    </p:spTree>
    <p:extLst>
      <p:ext uri="{BB962C8B-B14F-4D97-AF65-F5344CB8AC3E}">
        <p14:creationId xmlns:p14="http://schemas.microsoft.com/office/powerpoint/2010/main" val="395309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3746A2-45D5-BF46-8248-CC45F91F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5735A580-7A38-F06C-9AA5-4728FC5E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600" y="1825625"/>
            <a:ext cx="8834800" cy="4351338"/>
          </a:xfrm>
        </p:spPr>
      </p:pic>
    </p:spTree>
    <p:extLst>
      <p:ext uri="{BB962C8B-B14F-4D97-AF65-F5344CB8AC3E}">
        <p14:creationId xmlns:p14="http://schemas.microsoft.com/office/powerpoint/2010/main" val="6437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52554B-0C2C-5A18-6BE8-E1BBFF60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(logged in)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88AE9FD-EEB6-D19B-B463-B7CF3AFFF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501" y="1825625"/>
            <a:ext cx="8754997" cy="4351338"/>
          </a:xfrm>
        </p:spPr>
      </p:pic>
    </p:spTree>
    <p:extLst>
      <p:ext uri="{BB962C8B-B14F-4D97-AF65-F5344CB8AC3E}">
        <p14:creationId xmlns:p14="http://schemas.microsoft.com/office/powerpoint/2010/main" val="28469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D856F1-2DA3-58F0-6F99-8A043F9E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store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05E97AD-4DA4-CF1F-222F-0D4A645B9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21" y="1825625"/>
            <a:ext cx="8772158" cy="4351338"/>
          </a:xfrm>
        </p:spPr>
      </p:pic>
    </p:spTree>
    <p:extLst>
      <p:ext uri="{BB962C8B-B14F-4D97-AF65-F5344CB8AC3E}">
        <p14:creationId xmlns:p14="http://schemas.microsoft.com/office/powerpoint/2010/main" val="404192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A839AC-9316-FFBC-4E54-3B5A1C63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 shop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996A8F41-7DC5-EA59-EF90-ED6479E16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262" y="1825625"/>
            <a:ext cx="8685476" cy="4351338"/>
          </a:xfrm>
        </p:spPr>
      </p:pic>
    </p:spTree>
    <p:extLst>
      <p:ext uri="{BB962C8B-B14F-4D97-AF65-F5344CB8AC3E}">
        <p14:creationId xmlns:p14="http://schemas.microsoft.com/office/powerpoint/2010/main" val="34689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564475-8100-A346-4544-D37A5C9F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Revoke manager </a:t>
            </a:r>
            <a:r>
              <a:rPr lang="en-US" dirty="0" err="1"/>
              <a:t>premissions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1A58259-F57A-CEDB-6679-5432324F3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906" y="1825625"/>
            <a:ext cx="8746188" cy="4351338"/>
          </a:xfrm>
        </p:spPr>
      </p:pic>
    </p:spTree>
    <p:extLst>
      <p:ext uri="{BB962C8B-B14F-4D97-AF65-F5344CB8AC3E}">
        <p14:creationId xmlns:p14="http://schemas.microsoft.com/office/powerpoint/2010/main" val="34098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C98AC8-22A7-2F05-0D22-5C3E4FD4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Appoint manager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BC56B51-91AE-8F3A-DB8B-43B6F430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565" y="1825625"/>
            <a:ext cx="8736870" cy="4351338"/>
          </a:xfrm>
        </p:spPr>
      </p:pic>
    </p:spTree>
    <p:extLst>
      <p:ext uri="{BB962C8B-B14F-4D97-AF65-F5344CB8AC3E}">
        <p14:creationId xmlns:p14="http://schemas.microsoft.com/office/powerpoint/2010/main" val="33228368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מסך רחב</PresentationFormat>
  <Paragraphs>14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ערכת נושא Office</vt:lpstr>
      <vt:lpstr>main (not logged in)</vt:lpstr>
      <vt:lpstr>log in</vt:lpstr>
      <vt:lpstr>log in (error)</vt:lpstr>
      <vt:lpstr>register</vt:lpstr>
      <vt:lpstr>main (logged in)</vt:lpstr>
      <vt:lpstr>create store</vt:lpstr>
      <vt:lpstr>edit shop</vt:lpstr>
      <vt:lpstr>Revoke manager premissions</vt:lpstr>
      <vt:lpstr>Appoint manager</vt:lpstr>
      <vt:lpstr>close store</vt:lpstr>
      <vt:lpstr>create item</vt:lpstr>
      <vt:lpstr>Search product</vt:lpstr>
      <vt:lpstr>View shop (as non-manager)</vt:lpstr>
      <vt:lpstr>View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(not logged in)</dc:title>
  <dc:creator>Yuval Dolev</dc:creator>
  <cp:lastModifiedBy>Yuval Dolev</cp:lastModifiedBy>
  <cp:revision>2</cp:revision>
  <dcterms:created xsi:type="dcterms:W3CDTF">2023-04-22T17:46:54Z</dcterms:created>
  <dcterms:modified xsi:type="dcterms:W3CDTF">2023-04-22T17:54:05Z</dcterms:modified>
</cp:coreProperties>
</file>