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9094788" cy="13573125"/>
  <p:embeddedFontLst>
    <p:embeddedFont>
      <p:font typeface="Calibri" panose="020F0502020204030204" pitchFamily="34" charset="0"/>
      <p:regular r:id="rId4"/>
      <p:bold r:id="rId5"/>
      <p:italic r:id="rId6"/>
      <p:boldItalic r:id="rId7"/>
    </p:embeddedFont>
    <p:embeddedFont>
      <p:font typeface="Gill Sans MT" panose="020B0502020104020203" pitchFamily="34" charset="0"/>
      <p:regular r:id="rId8"/>
      <p:bold r:id="rId9"/>
      <p:italic r:id="rId10"/>
      <p:boldItalic r:id="rId11"/>
    </p:embeddedFont>
  </p:embeddedFontLst>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92" autoAdjust="0"/>
  </p:normalViewPr>
  <p:slideViewPr>
    <p:cSldViewPr snapToGrid="0">
      <p:cViewPr>
        <p:scale>
          <a:sx n="25" d="100"/>
          <a:sy n="25" d="100"/>
        </p:scale>
        <p:origin x="252" y="-71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51"/>
          <p:cNvSpPr>
            <a:spLocks noChangeArrowheads="1"/>
          </p:cNvSpPr>
          <p:nvPr/>
        </p:nvSpPr>
        <p:spPr bwMode="auto">
          <a:xfrm>
            <a:off x="152400" y="0"/>
            <a:ext cx="24003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bg1"/>
                </a:solidFill>
                <a:effectLst>
                  <a:outerShdw blurRad="38100" dist="38100" dir="2700000" algn="tl">
                    <a:srgbClr val="000000">
                      <a:alpha val="43137"/>
                    </a:srgbClr>
                  </a:outerShdw>
                </a:effectLst>
                <a:latin typeface="Calibri" panose="020F0502020204030204" pitchFamily="34" charset="0"/>
              </a:rPr>
              <a:t>The </a:t>
            </a:r>
            <a:r>
              <a:rPr lang="en-US" sz="9600" b="1" dirty="0">
                <a:solidFill>
                  <a:schemeClr val="bg1"/>
                </a:solidFill>
                <a:effectLst>
                  <a:outerShdw blurRad="38100" dist="38100" dir="2700000" algn="tl">
                    <a:srgbClr val="000000">
                      <a:alpha val="43137"/>
                    </a:srgbClr>
                  </a:outerShdw>
                </a:effectLst>
                <a:latin typeface="Calibri" panose="020F0502020204030204" pitchFamily="34" charset="0"/>
              </a:rPr>
              <a:t>Use of Design Patterns and Scrum Methodologies in Game Development</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
            </a:r>
            <a:b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b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Ryan Conyac, William </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McLain, Michael McGregor, </a:t>
            </a:r>
            <a:r>
              <a:rPr lang="en-US" sz="6000" b="1" dirty="0" err="1" smtClean="0">
                <a:solidFill>
                  <a:schemeClr val="bg1"/>
                </a:solidFill>
                <a:effectLst>
                  <a:outerShdw blurRad="38100" dist="38100" dir="2700000" algn="tl">
                    <a:srgbClr val="000000">
                      <a:alpha val="43137"/>
                    </a:srgbClr>
                  </a:outerShdw>
                </a:effectLst>
                <a:latin typeface="Calibri" panose="020F0502020204030204" pitchFamily="34" charset="0"/>
              </a:rPr>
              <a:t>Yuchen</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 Feng, Brian Davis </a:t>
            </a:r>
            <a:r>
              <a:rPr lang="en-US" sz="4000" b="1" dirty="0" smtClean="0">
                <a:solidFill>
                  <a:schemeClr val="bg1"/>
                </a:solidFill>
              </a:rPr>
              <a:t> </a:t>
            </a:r>
            <a:r>
              <a:rPr lang="en-US" sz="4000" b="1" dirty="0" smtClean="0">
                <a:solidFill>
                  <a:schemeClr val="bg1"/>
                </a:solidFill>
              </a:rPr>
              <a:t>- Dr. Hong K. Sung (Faculty Advisor)</a:t>
            </a:r>
            <a:endParaRPr lang="en-US" sz="4800" b="1" dirty="0">
              <a:solidFill>
                <a:schemeClr val="bg1"/>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34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Our team decided to make a 2D shooter like Raiden and </a:t>
            </a:r>
            <a:r>
              <a:rPr lang="en-US" sz="3600" dirty="0" err="1" smtClean="0"/>
              <a:t>Galaga</a:t>
            </a:r>
            <a:r>
              <a:rPr lang="en-US" sz="3600" dirty="0" smtClean="0"/>
              <a:t>. We were all familiar with and enjoyed these titles growing up so having the chance to create our own version seemed exciting. </a:t>
            </a:r>
          </a:p>
          <a:p>
            <a:pPr eaLnBrk="1" hangingPunct="1"/>
            <a:endParaRPr lang="en-US" sz="3600" dirty="0"/>
          </a:p>
          <a:p>
            <a:pPr eaLnBrk="1" hangingPunct="1"/>
            <a:r>
              <a:rPr lang="en-US" sz="3600" dirty="0" smtClean="0"/>
              <a:t>We knew that our game needed to have the ability to offer a variety of ships. Also we need a range of weapons with the option for the player to choose not to acquire them if he or she did not want them. And finally the different types of weapons needed to have different types of sounds when used. </a:t>
            </a:r>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These three things had to work in order to make the game feel complete. Since these aspects were all assigned to different team members. This required lots of team work to finally get it to work properly.</a:t>
            </a:r>
            <a:endParaRPr lang="en-US" sz="3600" dirty="0"/>
          </a:p>
        </p:txBody>
      </p:sp>
      <p:sp>
        <p:nvSpPr>
          <p:cNvPr id="37" name="Text Box 55"/>
          <p:cNvSpPr txBox="1">
            <a:spLocks noChangeArrowheads="1"/>
          </p:cNvSpPr>
          <p:nvPr/>
        </p:nvSpPr>
        <p:spPr bwMode="auto">
          <a:xfrm>
            <a:off x="435152" y="17486877"/>
            <a:ext cx="16450314" cy="740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For the option to allow players to select different ships and weapons we need to use the state design pattern. This way when selecting different weapons the ship will obtain a new state to show that the player actually acquired the weapon. This is also used for the ship selection. </a:t>
            </a:r>
          </a:p>
          <a:p>
            <a:pPr eaLnBrk="1" hangingPunct="1">
              <a:spcBef>
                <a:spcPts val="1200"/>
              </a:spcBef>
              <a:spcAft>
                <a:spcPts val="1200"/>
              </a:spcAft>
            </a:pPr>
            <a:r>
              <a:rPr lang="en-US" sz="3600" dirty="0" smtClean="0"/>
              <a:t>This choice makes it easier for our members to add and s=change current items in the game and lowers the chance of the changes effects other parts of the game. </a:t>
            </a:r>
          </a:p>
          <a:p>
            <a:pPr eaLnBrk="1" hangingPunct="1">
              <a:spcBef>
                <a:spcPts val="1200"/>
              </a:spcBef>
              <a:spcAft>
                <a:spcPts val="1200"/>
              </a:spcAft>
            </a:pPr>
            <a:r>
              <a:rPr lang="en-US" sz="3600" dirty="0" smtClean="0"/>
              <a:t>As for sound differences there only needs to be a class to hold the different sound files. This way when a sound is needed in game the corresponding class will be able to call the Sound class and use the sound. Since there are not that many sounds needed this choice is easier for the entire team to understand and will cause less interference with the rest of the code.</a:t>
            </a:r>
            <a:endParaRPr lang="en-US" sz="3600" dirty="0"/>
          </a:p>
        </p:txBody>
      </p:sp>
      <p:sp>
        <p:nvSpPr>
          <p:cNvPr id="38" name="Rectangle 67"/>
          <p:cNvSpPr>
            <a:spLocks noChangeArrowheads="1"/>
          </p:cNvSpPr>
          <p:nvPr/>
        </p:nvSpPr>
        <p:spPr bwMode="auto">
          <a:xfrm>
            <a:off x="1109842" y="16407684"/>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6608534"/>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Bridge </a:t>
            </a:r>
            <a:r>
              <a:rPr lang="en-US" sz="3600" b="1" u="sng" dirty="0"/>
              <a:t>pattern:</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decouple an abstraction from its implementation for independent variation.</a:t>
            </a:r>
          </a:p>
          <a:p>
            <a:pPr marL="571500" indent="-571500" eaLnBrk="1" hangingPunct="1">
              <a:spcBef>
                <a:spcPts val="1200"/>
              </a:spcBef>
              <a:spcAft>
                <a:spcPts val="1200"/>
              </a:spcAft>
              <a:buFont typeface="Arial" panose="020B0604020202020204" pitchFamily="34" charset="0"/>
              <a:buChar char="•"/>
            </a:pPr>
            <a:r>
              <a:rPr lang="en-US" sz="3600" dirty="0" smtClean="0"/>
              <a:t>Applied in order to avoid permanent binding of the abstract ship to the ship’s behaviors.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in using state design pattern and java applet for in game sounds was a success. The process went smoothly and all team members were satisfied with the decision. :</a:t>
            </a:r>
          </a:p>
          <a:p>
            <a:pPr marL="571500" indent="-571500" eaLnBrk="1" hangingPunct="1">
              <a:spcBef>
                <a:spcPts val="1200"/>
              </a:spcBef>
              <a:spcAft>
                <a:spcPts val="1200"/>
              </a:spcAft>
              <a:buFont typeface="Arial" panose="020B0604020202020204" pitchFamily="34" charset="0"/>
              <a:buChar char="•"/>
            </a:pPr>
            <a:r>
              <a:rPr lang="en-US" sz="3600" dirty="0" smtClean="0"/>
              <a:t>Natural and customizable game play. </a:t>
            </a:r>
          </a:p>
          <a:p>
            <a:pPr marL="571500" indent="-571500" eaLnBrk="1" hangingPunct="1">
              <a:spcBef>
                <a:spcPts val="1200"/>
              </a:spcBef>
              <a:spcAft>
                <a:spcPts val="1200"/>
              </a:spcAft>
              <a:buFont typeface="Arial" panose="020B0604020202020204" pitchFamily="34" charset="0"/>
              <a:buChar char="•"/>
            </a:pPr>
            <a:r>
              <a:rPr lang="en-US" sz="3600" dirty="0" smtClean="0"/>
              <a:t>Option of implementing different ships.</a:t>
            </a:r>
          </a:p>
          <a:p>
            <a:pPr marL="571500" indent="-571500" eaLnBrk="1" hangingPunct="1">
              <a:spcBef>
                <a:spcPts val="1200"/>
              </a:spcBef>
              <a:spcAft>
                <a:spcPts val="1200"/>
              </a:spcAft>
              <a:buFont typeface="Arial" panose="020B0604020202020204" pitchFamily="34" charset="0"/>
              <a:buChar char="•"/>
            </a:pPr>
            <a:r>
              <a:rPr lang="en-US" sz="3600" dirty="0" smtClean="0"/>
              <a:t>Game can easily be tweaked and sounds can easily be added and deleted </a:t>
            </a:r>
            <a:r>
              <a:rPr lang="en-US" sz="3600" smtClean="0"/>
              <a:t>if needed..</a:t>
            </a:r>
            <a:endParaRPr lang="en-US" sz="3600" dirty="0" smtClean="0"/>
          </a:p>
        </p:txBody>
      </p:sp>
      <p:sp>
        <p:nvSpPr>
          <p:cNvPr id="50" name="Text Box 55"/>
          <p:cNvSpPr txBox="1">
            <a:spLocks noChangeArrowheads="1"/>
          </p:cNvSpPr>
          <p:nvPr/>
        </p:nvSpPr>
        <p:spPr bwMode="auto">
          <a:xfrm>
            <a:off x="17501064" y="6705505"/>
            <a:ext cx="12788435" cy="1595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Change </a:t>
            </a:r>
            <a:r>
              <a:rPr lang="en-US" sz="3600" b="1" dirty="0"/>
              <a:t>the ship’s appearance to show the user what he/she has selected.  </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Give the player an at the beginning of the game of what ship to use..</a:t>
            </a:r>
          </a:p>
          <a:p>
            <a:pPr marL="1314450" lvl="1" indent="-571500" eaLnBrk="1" hangingPunct="1">
              <a:spcBef>
                <a:spcPts val="1200"/>
              </a:spcBef>
              <a:spcAft>
                <a:spcPts val="1200"/>
              </a:spcAft>
              <a:buFont typeface="Arial" panose="020B0604020202020204" pitchFamily="34" charset="0"/>
              <a:buChar char="•"/>
            </a:pPr>
            <a:r>
              <a:rPr lang="en-US" sz="3600" dirty="0" smtClean="0"/>
              <a:t>Depending on the user’s choice change the ship’s appearance and attributes </a:t>
            </a:r>
          </a:p>
          <a:p>
            <a:pPr eaLnBrk="1" hangingPunct="1">
              <a:spcBef>
                <a:spcPts val="1200"/>
              </a:spcBef>
              <a:spcAft>
                <a:spcPts val="1200"/>
              </a:spcAft>
            </a:pPr>
            <a:r>
              <a:rPr lang="en-US" sz="3600" b="1" dirty="0"/>
              <a:t>Create different items for the user to pick </a:t>
            </a:r>
            <a:r>
              <a:rPr lang="en-US" sz="3600" b="1" dirty="0" smtClean="0"/>
              <a:t>up</a:t>
            </a:r>
            <a:r>
              <a:rPr lang="en-US" sz="3600" b="1" dirty="0"/>
              <a:t>.</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Change the bullet appearance from the initial image.  </a:t>
            </a:r>
          </a:p>
          <a:p>
            <a:pPr marL="1714500" lvl="2" indent="-571500" eaLnBrk="1" hangingPunct="1">
              <a:spcBef>
                <a:spcPts val="1200"/>
              </a:spcBef>
              <a:spcAft>
                <a:spcPts val="1200"/>
              </a:spcAft>
              <a:buFont typeface="Arial" panose="020B0604020202020204" pitchFamily="34" charset="0"/>
              <a:buChar char="•"/>
            </a:pPr>
            <a:r>
              <a:rPr lang="en-US" sz="3600" dirty="0" smtClean="0"/>
              <a:t>Add a different sound to play when in use.</a:t>
            </a:r>
            <a:endParaRPr lang="en-US" sz="3600" dirty="0"/>
          </a:p>
          <a:p>
            <a:pPr marL="1714500" lvl="2" indent="-571500" eaLnBrk="1" hangingPunct="1">
              <a:spcBef>
                <a:spcPts val="1200"/>
              </a:spcBef>
              <a:spcAft>
                <a:spcPts val="1200"/>
              </a:spcAft>
              <a:buFont typeface="Arial" panose="020B0604020202020204" pitchFamily="34" charset="0"/>
              <a:buChar char="•"/>
            </a:pPr>
            <a:r>
              <a:rPr lang="en-US" sz="3600" dirty="0" smtClean="0"/>
              <a:t>Change the speed and other attribute of the bullet..</a:t>
            </a:r>
          </a:p>
          <a:p>
            <a:pPr marL="1714500" lvl="2" indent="-571500" eaLnBrk="1" hangingPunct="1">
              <a:spcBef>
                <a:spcPts val="1200"/>
              </a:spcBef>
              <a:spcAft>
                <a:spcPts val="1200"/>
              </a:spcAft>
              <a:buFont typeface="Arial" panose="020B0604020202020204" pitchFamily="34" charset="0"/>
              <a:buChar char="•"/>
            </a:pPr>
            <a:r>
              <a:rPr lang="en-US" sz="3600" dirty="0"/>
              <a:t>If the user collides with the item, change the state of the ship to correspond with the item</a:t>
            </a:r>
            <a:endParaRPr lang="en-US" sz="3600" dirty="0" smtClean="0"/>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p>
          <a:p>
            <a:pPr eaLnBrk="1" hangingPunct="1">
              <a:spcBef>
                <a:spcPts val="1200"/>
              </a:spcBef>
              <a:spcAft>
                <a:spcPts val="1200"/>
              </a:spcAft>
            </a:pPr>
            <a:r>
              <a:rPr lang="en-US" sz="3600" b="1" dirty="0" smtClean="0"/>
              <a:t>Use of different sounds</a:t>
            </a:r>
          </a:p>
          <a:p>
            <a:pPr marL="1314450" lvl="1" indent="-571500" eaLnBrk="1" hangingPunct="1">
              <a:spcBef>
                <a:spcPts val="1200"/>
              </a:spcBef>
              <a:spcAft>
                <a:spcPts val="1200"/>
              </a:spcAft>
              <a:buFont typeface="Arial" panose="020B0604020202020204" pitchFamily="34" charset="0"/>
              <a:buChar char="•"/>
            </a:pPr>
            <a:r>
              <a:rPr lang="en-US" sz="3600" dirty="0" smtClean="0"/>
              <a:t>Create a class the holds all the sound files in the game along with functions to play, loop, and mute sounds.</a:t>
            </a:r>
          </a:p>
          <a:p>
            <a:pPr marL="1314450" lvl="1" indent="-571500" eaLnBrk="1" hangingPunct="1">
              <a:spcBef>
                <a:spcPts val="1200"/>
              </a:spcBef>
              <a:spcAft>
                <a:spcPts val="1200"/>
              </a:spcAft>
              <a:buFont typeface="Arial" panose="020B0604020202020204" pitchFamily="34" charset="0"/>
              <a:buChar char="•"/>
            </a:pPr>
            <a:r>
              <a:rPr lang="en-US" sz="3600" dirty="0" smtClean="0"/>
              <a:t>When the game starts loop the background music.</a:t>
            </a:r>
          </a:p>
          <a:p>
            <a:pPr marL="1314450" lvl="1" indent="-571500" eaLnBrk="1" hangingPunct="1">
              <a:spcBef>
                <a:spcPts val="1200"/>
              </a:spcBef>
              <a:spcAft>
                <a:spcPts val="1200"/>
              </a:spcAft>
              <a:buFont typeface="Arial" panose="020B0604020202020204" pitchFamily="34" charset="0"/>
              <a:buChar char="•"/>
            </a:pPr>
            <a:r>
              <a:rPr lang="en-US" sz="3600" dirty="0" smtClean="0"/>
              <a:t>When a shot is fired play the sound of each shot. </a:t>
            </a:r>
          </a:p>
          <a:p>
            <a:pPr marL="1314450" lvl="1" indent="-571500" eaLnBrk="1" hangingPunct="1">
              <a:spcBef>
                <a:spcPts val="1200"/>
              </a:spcBef>
              <a:spcAft>
                <a:spcPts val="1200"/>
              </a:spcAft>
              <a:buFont typeface="Arial" panose="020B0604020202020204" pitchFamily="34" charset="0"/>
              <a:buChar char="•"/>
            </a:pPr>
            <a:r>
              <a:rPr lang="en-US" sz="3600" dirty="0" smtClean="0"/>
              <a:t>Have a different sound accompany each type of weapon for the ship.  </a:t>
            </a:r>
          </a:p>
          <a:p>
            <a:pPr eaLnBrk="1" hangingPunct="1">
              <a:spcBef>
                <a:spcPts val="1200"/>
              </a:spcBef>
              <a:spcAft>
                <a:spcPts val="1200"/>
              </a:spcAft>
            </a:pPr>
            <a:endParaRPr lang="en-US" sz="2800" dirty="0" smtClean="0"/>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3105</TotalTime>
  <Words>588</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Gill Sans MT</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Ryan Conyac</cp:lastModifiedBy>
  <cp:revision>233</cp:revision>
  <dcterms:created xsi:type="dcterms:W3CDTF">2004-07-27T19:46:06Z</dcterms:created>
  <dcterms:modified xsi:type="dcterms:W3CDTF">2015-12-01T23:17:25Z</dcterms:modified>
</cp:coreProperties>
</file>