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9094788" cy="13573125"/>
  <p:embeddedFontLst>
    <p:embeddedFont>
      <p:font typeface="Gill Sans MT" panose="020B0502020104020203"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a:defRPr lang="en-US"/>
    </a:defPPr>
    <a:lvl1pPr algn="l" rtl="0" fontAlgn="base">
      <a:spcBef>
        <a:spcPct val="0"/>
      </a:spcBef>
      <a:spcAft>
        <a:spcPct val="0"/>
      </a:spcAft>
      <a:defRPr sz="3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00"/>
    <a:srgbClr val="00FF00"/>
    <a:srgbClr val="669900"/>
    <a:srgbClr val="5F5F5F"/>
    <a:srgbClr val="333333"/>
    <a:srgbClr val="F2FADC"/>
    <a:srgbClr val="99FF99"/>
    <a:srgbClr val="336600"/>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433" autoAdjust="0"/>
  </p:normalViewPr>
  <p:slideViewPr>
    <p:cSldViewPr snapToGrid="0">
      <p:cViewPr>
        <p:scale>
          <a:sx n="30" d="100"/>
          <a:sy n="30" d="100"/>
        </p:scale>
        <p:origin x="1542" y="-105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41763"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5151438" y="0"/>
            <a:ext cx="3941762"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52525" y="1017588"/>
            <a:ext cx="6789738" cy="50911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9638" y="6446838"/>
            <a:ext cx="7275512" cy="6108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12892088"/>
            <a:ext cx="3941763"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5151438" y="12892088"/>
            <a:ext cx="3941762"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47B4A4B-FB31-460B-9720-D13771C05E2D}" type="slidenum">
              <a:rPr lang="en-US"/>
              <a:pPr/>
              <a:t>‹#›</a:t>
            </a:fld>
            <a:endParaRPr lang="en-US" dirty="0"/>
          </a:p>
        </p:txBody>
      </p:sp>
    </p:spTree>
    <p:extLst>
      <p:ext uri="{BB962C8B-B14F-4D97-AF65-F5344CB8AC3E}">
        <p14:creationId xmlns:p14="http://schemas.microsoft.com/office/powerpoint/2010/main" val="1648724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fld id="{C71BD9DC-C57B-44E8-8E96-92DA2CD4E7A0}" type="slidenum">
              <a:rPr lang="en-US" sz="1200"/>
              <a:pPr eaLnBrk="1" hangingPunct="1"/>
              <a:t>1</a:t>
            </a:fld>
            <a:endParaRPr lang="en-US" sz="1200" dirty="0"/>
          </a:p>
        </p:txBody>
      </p:sp>
      <p:sp>
        <p:nvSpPr>
          <p:cNvPr id="4099" name="Rectangle 2"/>
          <p:cNvSpPr>
            <a:spLocks noGrp="1" noRot="1" noChangeAspect="1" noChangeArrowheads="1" noTextEdit="1"/>
          </p:cNvSpPr>
          <p:nvPr>
            <p:ph type="sldImg"/>
          </p:nvPr>
        </p:nvSpPr>
        <p:spPr>
          <a:xfrm>
            <a:off x="1152525" y="1017588"/>
            <a:ext cx="6789738" cy="5091112"/>
          </a:xfrm>
          <a:ln/>
        </p:spPr>
      </p:sp>
      <p:sp>
        <p:nvSpPr>
          <p:cNvPr id="41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79073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5089"/>
            <a:ext cx="37306250"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4714"/>
            <a:ext cx="30724475" cy="8410575"/>
          </a:xfrm>
        </p:spPr>
        <p:txBody>
          <a:bodyPr/>
          <a:lstStyle>
            <a:lvl1pPr marL="0" indent="0" algn="ctr">
              <a:buNone/>
              <a:defRPr/>
            </a:lvl1pPr>
            <a:lvl2pPr marL="457223" indent="0" algn="ctr">
              <a:buNone/>
              <a:defRPr/>
            </a:lvl2pPr>
            <a:lvl3pPr marL="914446" indent="0" algn="ctr">
              <a:buNone/>
              <a:defRPr/>
            </a:lvl3pPr>
            <a:lvl4pPr marL="1371669" indent="0" algn="ctr">
              <a:buNone/>
              <a:defRPr/>
            </a:lvl4pPr>
            <a:lvl5pPr marL="1828891" indent="0" algn="ctr">
              <a:buNone/>
              <a:defRPr/>
            </a:lvl5pPr>
            <a:lvl6pPr marL="2286114" indent="0" algn="ctr">
              <a:buNone/>
              <a:defRPr/>
            </a:lvl6pPr>
            <a:lvl7pPr marL="2743337" indent="0" algn="ctr">
              <a:buNone/>
              <a:defRPr/>
            </a:lvl7pPr>
            <a:lvl8pPr marL="3200560" indent="0" algn="ctr">
              <a:buNone/>
              <a:defRPr/>
            </a:lvl8pPr>
            <a:lvl9pPr marL="3657783"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C583060-9C26-47AA-AB51-842FC892250B}" type="slidenum">
              <a:rPr lang="en-US"/>
              <a:pPr/>
              <a:t>‹#›</a:t>
            </a:fld>
            <a:endParaRPr lang="en-US" dirty="0"/>
          </a:p>
        </p:txBody>
      </p:sp>
    </p:spTree>
    <p:extLst>
      <p:ext uri="{BB962C8B-B14F-4D97-AF65-F5344CB8AC3E}">
        <p14:creationId xmlns:p14="http://schemas.microsoft.com/office/powerpoint/2010/main" val="343392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E71479E-382E-483D-98FF-46A13E9F981C}" type="slidenum">
              <a:rPr lang="en-US"/>
              <a:pPr/>
              <a:t>‹#›</a:t>
            </a:fld>
            <a:endParaRPr lang="en-US" dirty="0"/>
          </a:p>
        </p:txBody>
      </p:sp>
    </p:spTree>
    <p:extLst>
      <p:ext uri="{BB962C8B-B14F-4D97-AF65-F5344CB8AC3E}">
        <p14:creationId xmlns:p14="http://schemas.microsoft.com/office/powerpoint/2010/main" val="232786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5"/>
            <a:ext cx="9874250" cy="280868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5"/>
            <a:ext cx="29475112" cy="28086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495650BC-F864-4143-BAFE-53B328A5D315}" type="slidenum">
              <a:rPr lang="en-US"/>
              <a:pPr/>
              <a:t>‹#›</a:t>
            </a:fld>
            <a:endParaRPr lang="en-US" dirty="0"/>
          </a:p>
        </p:txBody>
      </p:sp>
    </p:spTree>
    <p:extLst>
      <p:ext uri="{BB962C8B-B14F-4D97-AF65-F5344CB8AC3E}">
        <p14:creationId xmlns:p14="http://schemas.microsoft.com/office/powerpoint/2010/main" val="22731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0AED2CA7-A173-4011-BCF3-D4F9FC28FA25}" type="slidenum">
              <a:rPr lang="en-US"/>
              <a:pPr/>
              <a:t>‹#›</a:t>
            </a:fld>
            <a:endParaRPr lang="en-US" dirty="0"/>
          </a:p>
        </p:txBody>
      </p:sp>
    </p:spTree>
    <p:extLst>
      <p:ext uri="{BB962C8B-B14F-4D97-AF65-F5344CB8AC3E}">
        <p14:creationId xmlns:p14="http://schemas.microsoft.com/office/powerpoint/2010/main" val="402695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2647"/>
            <a:ext cx="37307838" cy="6538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1745"/>
            <a:ext cx="37307838" cy="7200900"/>
          </a:xfrm>
        </p:spPr>
        <p:txBody>
          <a:bodyPr anchor="b"/>
          <a:lstStyle>
            <a:lvl1pPr marL="0" indent="0">
              <a:buNone/>
              <a:defRPr sz="2000"/>
            </a:lvl1pPr>
            <a:lvl2pPr marL="457223" indent="0">
              <a:buNone/>
              <a:defRPr sz="1800"/>
            </a:lvl2pPr>
            <a:lvl3pPr marL="914446" indent="0">
              <a:buNone/>
              <a:defRPr sz="1600"/>
            </a:lvl3pPr>
            <a:lvl4pPr marL="1371669" indent="0">
              <a:buNone/>
              <a:defRPr sz="1400"/>
            </a:lvl4pPr>
            <a:lvl5pPr marL="1828891" indent="0">
              <a:buNone/>
              <a:defRPr sz="1400"/>
            </a:lvl5pPr>
            <a:lvl6pPr marL="2286114" indent="0">
              <a:buNone/>
              <a:defRPr sz="1400"/>
            </a:lvl6pPr>
            <a:lvl7pPr marL="2743337" indent="0">
              <a:buNone/>
              <a:defRPr sz="1400"/>
            </a:lvl7pPr>
            <a:lvl8pPr marL="3200560" indent="0">
              <a:buNone/>
              <a:defRPr sz="1400"/>
            </a:lvl8pPr>
            <a:lvl9pPr marL="365778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EA56E3FB-2CDD-48EF-B410-DC1DE3343E9E}" type="slidenum">
              <a:rPr lang="en-US"/>
              <a:pPr/>
              <a:t>‹#›</a:t>
            </a:fld>
            <a:endParaRPr lang="en-US" dirty="0"/>
          </a:p>
        </p:txBody>
      </p:sp>
    </p:spTree>
    <p:extLst>
      <p:ext uri="{BB962C8B-B14F-4D97-AF65-F5344CB8AC3E}">
        <p14:creationId xmlns:p14="http://schemas.microsoft.com/office/powerpoint/2010/main" val="347115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4" y="7681915"/>
            <a:ext cx="19673887"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3" y="7681915"/>
            <a:ext cx="19675475"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ADF9948E-1CC6-49B3-937B-7DFFC19D6F42}" type="slidenum">
              <a:rPr lang="en-US"/>
              <a:pPr/>
              <a:t>‹#›</a:t>
            </a:fld>
            <a:endParaRPr lang="en-US" dirty="0"/>
          </a:p>
        </p:txBody>
      </p:sp>
    </p:spTree>
    <p:extLst>
      <p:ext uri="{BB962C8B-B14F-4D97-AF65-F5344CB8AC3E}">
        <p14:creationId xmlns:p14="http://schemas.microsoft.com/office/powerpoint/2010/main" val="198965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9213"/>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7590"/>
            <a:ext cx="19392900"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1" y="7367590"/>
            <a:ext cx="19400837"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41" y="10439400"/>
            <a:ext cx="19400837"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0E856A23-0D62-4E08-9F70-7F2C2B7DE2E0}" type="slidenum">
              <a:rPr lang="en-US"/>
              <a:pPr/>
              <a:t>‹#›</a:t>
            </a:fld>
            <a:endParaRPr lang="en-US" dirty="0"/>
          </a:p>
        </p:txBody>
      </p:sp>
    </p:spTree>
    <p:extLst>
      <p:ext uri="{BB962C8B-B14F-4D97-AF65-F5344CB8AC3E}">
        <p14:creationId xmlns:p14="http://schemas.microsoft.com/office/powerpoint/2010/main" val="385242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C10B4320-083F-40DD-8AAD-8459AE00BA52}" type="slidenum">
              <a:rPr lang="en-US"/>
              <a:pPr/>
              <a:t>‹#›</a:t>
            </a:fld>
            <a:endParaRPr lang="en-US" dirty="0"/>
          </a:p>
        </p:txBody>
      </p:sp>
    </p:spTree>
    <p:extLst>
      <p:ext uri="{BB962C8B-B14F-4D97-AF65-F5344CB8AC3E}">
        <p14:creationId xmlns:p14="http://schemas.microsoft.com/office/powerpoint/2010/main" val="93384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065DFBAE-51B4-4F2B-9942-31424D7BD56B}" type="slidenum">
              <a:rPr lang="en-US"/>
              <a:pPr/>
              <a:t>‹#›</a:t>
            </a:fld>
            <a:endParaRPr lang="en-US" dirty="0"/>
          </a:p>
        </p:txBody>
      </p:sp>
    </p:spTree>
    <p:extLst>
      <p:ext uri="{BB962C8B-B14F-4D97-AF65-F5344CB8AC3E}">
        <p14:creationId xmlns:p14="http://schemas.microsoft.com/office/powerpoint/2010/main" val="366269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09690"/>
            <a:ext cx="14439900" cy="55792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09690"/>
            <a:ext cx="24536400" cy="280963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957"/>
            <a:ext cx="14439900" cy="22517100"/>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91801701-25DE-4200-8B73-EFFC6C04B234}" type="slidenum">
              <a:rPr lang="en-US"/>
              <a:pPr/>
              <a:t>‹#›</a:t>
            </a:fld>
            <a:endParaRPr lang="en-US" dirty="0"/>
          </a:p>
        </p:txBody>
      </p:sp>
    </p:spTree>
    <p:extLst>
      <p:ext uri="{BB962C8B-B14F-4D97-AF65-F5344CB8AC3E}">
        <p14:creationId xmlns:p14="http://schemas.microsoft.com/office/powerpoint/2010/main" val="34048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3359"/>
            <a:ext cx="26335037" cy="27193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0845"/>
            <a:ext cx="26335037" cy="19752468"/>
          </a:xfrm>
        </p:spPr>
        <p:txBody>
          <a:bodyPr/>
          <a:lstStyle>
            <a:lvl1pPr marL="0" indent="0">
              <a:buNone/>
              <a:defRPr sz="3200"/>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lvl="0"/>
            <a:endParaRPr lang="en-US" noProof="0" dirty="0" smtClean="0"/>
          </a:p>
        </p:txBody>
      </p:sp>
      <p:sp>
        <p:nvSpPr>
          <p:cNvPr id="4" name="Text Placeholder 3"/>
          <p:cNvSpPr>
            <a:spLocks noGrp="1"/>
          </p:cNvSpPr>
          <p:nvPr>
            <p:ph type="body" sz="half" idx="2"/>
          </p:nvPr>
        </p:nvSpPr>
        <p:spPr>
          <a:xfrm>
            <a:off x="8602666" y="25762745"/>
            <a:ext cx="26335037" cy="3864768"/>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45BDDF3C-A354-4A10-B39F-A95DD891B56D}" type="slidenum">
              <a:rPr lang="en-US"/>
              <a:pPr/>
              <a:t>‹#›</a:t>
            </a:fld>
            <a:endParaRPr lang="en-US" dirty="0"/>
          </a:p>
        </p:txBody>
      </p:sp>
    </p:spTree>
    <p:extLst>
      <p:ext uri="{BB962C8B-B14F-4D97-AF65-F5344CB8AC3E}">
        <p14:creationId xmlns:p14="http://schemas.microsoft.com/office/powerpoint/2010/main" val="197343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5"/>
            <a:ext cx="39501762" cy="21724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defRPr sz="7200">
                <a:latin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14997113" y="29977557"/>
            <a:ext cx="138985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a:defRPr sz="7200">
                <a:latin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a:defRPr sz="7200"/>
            </a:lvl1pPr>
          </a:lstStyle>
          <a:p>
            <a:fld id="{60094FE9-2854-48A0-9184-AD76DD5F071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999" rtl="0" eaLnBrk="0" fontAlgn="base" hangingPunct="0">
        <a:spcBef>
          <a:spcPct val="0"/>
        </a:spcBef>
        <a:spcAft>
          <a:spcPct val="0"/>
        </a:spcAft>
        <a:defRPr sz="22701">
          <a:solidFill>
            <a:schemeClr val="tx2"/>
          </a:solidFill>
          <a:latin typeface="+mj-lt"/>
          <a:ea typeface="+mj-ea"/>
          <a:cs typeface="+mj-cs"/>
        </a:defRPr>
      </a:lvl1pPr>
      <a:lvl2pPr algn="ctr" defTabSz="4703999" rtl="0" eaLnBrk="0" fontAlgn="base" hangingPunct="0">
        <a:spcBef>
          <a:spcPct val="0"/>
        </a:spcBef>
        <a:spcAft>
          <a:spcPct val="0"/>
        </a:spcAft>
        <a:defRPr sz="22701">
          <a:solidFill>
            <a:schemeClr val="tx2"/>
          </a:solidFill>
          <a:latin typeface="Arial" charset="0"/>
        </a:defRPr>
      </a:lvl2pPr>
      <a:lvl3pPr algn="ctr" defTabSz="4703999" rtl="0" eaLnBrk="0" fontAlgn="base" hangingPunct="0">
        <a:spcBef>
          <a:spcPct val="0"/>
        </a:spcBef>
        <a:spcAft>
          <a:spcPct val="0"/>
        </a:spcAft>
        <a:defRPr sz="22701">
          <a:solidFill>
            <a:schemeClr val="tx2"/>
          </a:solidFill>
          <a:latin typeface="Arial" charset="0"/>
        </a:defRPr>
      </a:lvl3pPr>
      <a:lvl4pPr algn="ctr" defTabSz="4703999" rtl="0" eaLnBrk="0" fontAlgn="base" hangingPunct="0">
        <a:spcBef>
          <a:spcPct val="0"/>
        </a:spcBef>
        <a:spcAft>
          <a:spcPct val="0"/>
        </a:spcAft>
        <a:defRPr sz="22701">
          <a:solidFill>
            <a:schemeClr val="tx2"/>
          </a:solidFill>
          <a:latin typeface="Arial" charset="0"/>
        </a:defRPr>
      </a:lvl4pPr>
      <a:lvl5pPr algn="ctr" defTabSz="4703999" rtl="0" eaLnBrk="0" fontAlgn="base" hangingPunct="0">
        <a:spcBef>
          <a:spcPct val="0"/>
        </a:spcBef>
        <a:spcAft>
          <a:spcPct val="0"/>
        </a:spcAft>
        <a:defRPr sz="22701">
          <a:solidFill>
            <a:schemeClr val="tx2"/>
          </a:solidFill>
          <a:latin typeface="Arial" charset="0"/>
        </a:defRPr>
      </a:lvl5pPr>
      <a:lvl6pPr marL="457223" algn="ctr" defTabSz="4703999" rtl="0" fontAlgn="base">
        <a:spcBef>
          <a:spcPct val="0"/>
        </a:spcBef>
        <a:spcAft>
          <a:spcPct val="0"/>
        </a:spcAft>
        <a:defRPr sz="22701">
          <a:solidFill>
            <a:schemeClr val="tx2"/>
          </a:solidFill>
          <a:latin typeface="Arial" charset="0"/>
        </a:defRPr>
      </a:lvl6pPr>
      <a:lvl7pPr marL="914446" algn="ctr" defTabSz="4703999" rtl="0" fontAlgn="base">
        <a:spcBef>
          <a:spcPct val="0"/>
        </a:spcBef>
        <a:spcAft>
          <a:spcPct val="0"/>
        </a:spcAft>
        <a:defRPr sz="22701">
          <a:solidFill>
            <a:schemeClr val="tx2"/>
          </a:solidFill>
          <a:latin typeface="Arial" charset="0"/>
        </a:defRPr>
      </a:lvl7pPr>
      <a:lvl8pPr marL="1371669" algn="ctr" defTabSz="4703999" rtl="0" fontAlgn="base">
        <a:spcBef>
          <a:spcPct val="0"/>
        </a:spcBef>
        <a:spcAft>
          <a:spcPct val="0"/>
        </a:spcAft>
        <a:defRPr sz="22701">
          <a:solidFill>
            <a:schemeClr val="tx2"/>
          </a:solidFill>
          <a:latin typeface="Arial" charset="0"/>
        </a:defRPr>
      </a:lvl8pPr>
      <a:lvl9pPr marL="1828891" algn="ctr" defTabSz="4703999" rtl="0" fontAlgn="base">
        <a:spcBef>
          <a:spcPct val="0"/>
        </a:spcBef>
        <a:spcAft>
          <a:spcPct val="0"/>
        </a:spcAft>
        <a:defRPr sz="22701">
          <a:solidFill>
            <a:schemeClr val="tx2"/>
          </a:solidFill>
          <a:latin typeface="Arial" charset="0"/>
        </a:defRPr>
      </a:lvl9pPr>
    </p:titleStyle>
    <p:bodyStyle>
      <a:lvl1pPr marL="1765388" indent="-1765388" algn="l" defTabSz="4703999" rtl="0" eaLnBrk="0" fontAlgn="base" hangingPunct="0">
        <a:spcBef>
          <a:spcPct val="20000"/>
        </a:spcBef>
        <a:spcAft>
          <a:spcPct val="0"/>
        </a:spcAft>
        <a:buChar char="•"/>
        <a:defRPr sz="16501">
          <a:solidFill>
            <a:schemeClr val="tx1"/>
          </a:solidFill>
          <a:latin typeface="+mn-lt"/>
          <a:ea typeface="+mn-ea"/>
          <a:cs typeface="+mn-cs"/>
        </a:defRPr>
      </a:lvl1pPr>
      <a:lvl2pPr marL="3822891" indent="-1471687" algn="l" defTabSz="4703999" rtl="0" eaLnBrk="0" fontAlgn="base" hangingPunct="0">
        <a:spcBef>
          <a:spcPct val="20000"/>
        </a:spcBef>
        <a:spcAft>
          <a:spcPct val="0"/>
        </a:spcAft>
        <a:buChar char="–"/>
        <a:defRPr sz="14401">
          <a:solidFill>
            <a:schemeClr val="tx1"/>
          </a:solidFill>
          <a:latin typeface="+mn-lt"/>
        </a:defRPr>
      </a:lvl2pPr>
      <a:lvl3pPr marL="5880394" indent="-1176397" algn="l" defTabSz="4703999" rtl="0" eaLnBrk="0" fontAlgn="base" hangingPunct="0">
        <a:spcBef>
          <a:spcPct val="20000"/>
        </a:spcBef>
        <a:spcAft>
          <a:spcPct val="0"/>
        </a:spcAft>
        <a:buChar char="•"/>
        <a:defRPr sz="12301">
          <a:solidFill>
            <a:schemeClr val="tx1"/>
          </a:solidFill>
          <a:latin typeface="+mn-lt"/>
        </a:defRPr>
      </a:lvl3pPr>
      <a:lvl4pPr marL="8230011" indent="-1176397" algn="l" defTabSz="4703999" rtl="0" eaLnBrk="0" fontAlgn="base" hangingPunct="0">
        <a:spcBef>
          <a:spcPct val="20000"/>
        </a:spcBef>
        <a:spcAft>
          <a:spcPct val="0"/>
        </a:spcAft>
        <a:buChar char="–"/>
        <a:defRPr sz="10401">
          <a:solidFill>
            <a:schemeClr val="tx1"/>
          </a:solidFill>
          <a:latin typeface="+mn-lt"/>
        </a:defRPr>
      </a:lvl4pPr>
      <a:lvl5pPr marL="10581217" indent="-1174809" algn="l" defTabSz="4703999" rtl="0" eaLnBrk="0" fontAlgn="base" hangingPunct="0">
        <a:spcBef>
          <a:spcPct val="20000"/>
        </a:spcBef>
        <a:spcAft>
          <a:spcPct val="0"/>
        </a:spcAft>
        <a:buChar char="»"/>
        <a:defRPr sz="10401">
          <a:solidFill>
            <a:schemeClr val="tx1"/>
          </a:solidFill>
          <a:latin typeface="+mn-lt"/>
        </a:defRPr>
      </a:lvl5pPr>
      <a:lvl6pPr marL="11038440" indent="-1174809" algn="l" defTabSz="4703999" rtl="0" fontAlgn="base">
        <a:spcBef>
          <a:spcPct val="20000"/>
        </a:spcBef>
        <a:spcAft>
          <a:spcPct val="0"/>
        </a:spcAft>
        <a:buChar char="»"/>
        <a:defRPr sz="10401">
          <a:solidFill>
            <a:schemeClr val="tx1"/>
          </a:solidFill>
          <a:latin typeface="+mn-lt"/>
        </a:defRPr>
      </a:lvl6pPr>
      <a:lvl7pPr marL="11495663" indent="-1174809" algn="l" defTabSz="4703999" rtl="0" fontAlgn="base">
        <a:spcBef>
          <a:spcPct val="20000"/>
        </a:spcBef>
        <a:spcAft>
          <a:spcPct val="0"/>
        </a:spcAft>
        <a:buChar char="»"/>
        <a:defRPr sz="10401">
          <a:solidFill>
            <a:schemeClr val="tx1"/>
          </a:solidFill>
          <a:latin typeface="+mn-lt"/>
        </a:defRPr>
      </a:lvl7pPr>
      <a:lvl8pPr marL="11952886" indent="-1174809" algn="l" defTabSz="4703999" rtl="0" fontAlgn="base">
        <a:spcBef>
          <a:spcPct val="20000"/>
        </a:spcBef>
        <a:spcAft>
          <a:spcPct val="0"/>
        </a:spcAft>
        <a:buChar char="»"/>
        <a:defRPr sz="10401">
          <a:solidFill>
            <a:schemeClr val="tx1"/>
          </a:solidFill>
          <a:latin typeface="+mn-lt"/>
        </a:defRPr>
      </a:lvl8pPr>
      <a:lvl9pPr marL="12410108" indent="-1174809" algn="l" defTabSz="4703999" rtl="0" fontAlgn="base">
        <a:spcBef>
          <a:spcPct val="20000"/>
        </a:spcBef>
        <a:spcAft>
          <a:spcPct val="0"/>
        </a:spcAft>
        <a:buChar char="»"/>
        <a:defRPr sz="10401">
          <a:solidFill>
            <a:schemeClr val="tx1"/>
          </a:solidFill>
          <a:latin typeface="+mn-lt"/>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p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jp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jpg"/><Relationship Id="rId4" Type="http://schemas.openxmlformats.org/officeDocument/2006/relationships/image" Target="../media/image2.wm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12000"/>
          </a:blip>
          <a:tile tx="0" ty="0" sx="100000" sy="100000" flip="none" algn="tl"/>
        </a:blipFill>
        <a:effectLst/>
      </p:bgPr>
    </p:bg>
    <p:spTree>
      <p:nvGrpSpPr>
        <p:cNvPr id="1" name=""/>
        <p:cNvGrpSpPr/>
        <p:nvPr/>
      </p:nvGrpSpPr>
      <p:grpSpPr>
        <a:xfrm>
          <a:off x="0" y="0"/>
          <a:ext cx="0" cy="0"/>
          <a:chOff x="0" y="0"/>
          <a:chExt cx="0" cy="0"/>
        </a:xfrm>
      </p:grpSpPr>
      <p:pic>
        <p:nvPicPr>
          <p:cNvPr id="48" name="Picture 123" descr="Picture1"/>
          <p:cNvPicPr>
            <a:picLocks noChangeAspect="1" noChangeArrowheads="1"/>
          </p:cNvPicPr>
          <p:nvPr/>
        </p:nvPicPr>
        <p:blipFill>
          <a:blip r:embed="rId4"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flipH="1" flipV="1">
            <a:off x="31432492" y="31468591"/>
            <a:ext cx="12458707" cy="1449809"/>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 name="Rectangle 32"/>
          <p:cNvSpPr/>
          <p:nvPr/>
        </p:nvSpPr>
        <p:spPr bwMode="auto">
          <a:xfrm>
            <a:off x="-235974" y="317798"/>
            <a:ext cx="44508174" cy="4863802"/>
          </a:xfrm>
          <a:prstGeom prst="rect">
            <a:avLst/>
          </a:prstGeom>
          <a:solidFill>
            <a:schemeClr val="tx1"/>
          </a:solidFill>
          <a:ln w="9525" cap="flat" cmpd="sng" algn="ctr">
            <a:noFill/>
            <a:prstDash val="solid"/>
            <a:round/>
            <a:headEnd type="none" w="med" len="med"/>
            <a:tailEnd type="none" w="med" len="med"/>
          </a:ln>
          <a:effectLst>
            <a:softEdge rad="635000"/>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0" y="1"/>
            <a:ext cx="43891200" cy="4681100"/>
          </a:xfrm>
          <a:prstGeom prst="rect">
            <a:avLst/>
          </a:prstGeom>
          <a:gradFill flip="none" rotWithShape="1">
            <a:gsLst>
              <a:gs pos="39000">
                <a:schemeClr val="accent1"/>
              </a:gs>
              <a:gs pos="82000">
                <a:schemeClr val="bg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pic>
        <p:nvPicPr>
          <p:cNvPr id="2054" name="Picture 123" descr="Picture1"/>
          <p:cNvPicPr>
            <a:picLocks noChangeAspect="1" noChangeArrowheads="1"/>
          </p:cNvPicPr>
          <p:nvPr/>
        </p:nvPicPr>
        <p:blipFill>
          <a:blip r:embed="rId4"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a:off x="0" y="0"/>
            <a:ext cx="27355800" cy="4302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5" name="Rectangle 51"/>
          <p:cNvSpPr>
            <a:spLocks noChangeArrowheads="1"/>
          </p:cNvSpPr>
          <p:nvPr/>
        </p:nvSpPr>
        <p:spPr bwMode="auto">
          <a:xfrm>
            <a:off x="152400" y="0"/>
            <a:ext cx="20009670" cy="4939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37160" tIns="68580" rIns="137160" bIns="68580">
            <a:spAutoFit/>
          </a:bodyP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96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The </a:t>
            </a:r>
            <a:r>
              <a:rPr lang="en-US" sz="96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Use of Design Patterns and Scrum Methodologies in Game Development</a:t>
            </a:r>
            <a: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
            </a:r>
            <a:b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br>
            <a: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Ryan Conyac, William McLain, Michael McGregor, </a:t>
            </a:r>
          </a:p>
          <a:p>
            <a:pPr eaLnBrk="1" hangingPunct="1"/>
            <a: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Yuchen Feng, Brian Davis </a:t>
            </a:r>
            <a:r>
              <a:rPr lang="en-US" sz="4000" b="1" dirty="0" smtClean="0">
                <a:solidFill>
                  <a:schemeClr val="accent6">
                    <a:lumMod val="50000"/>
                  </a:schemeClr>
                </a:solidFill>
              </a:rPr>
              <a:t> - Dr. Hong K. Sung (Faculty Advisor)</a:t>
            </a:r>
            <a:endParaRPr lang="en-US" sz="4800" b="1" dirty="0">
              <a:solidFill>
                <a:schemeClr val="accent6">
                  <a:lumMod val="50000"/>
                </a:schemeClr>
              </a:solidFill>
              <a:latin typeface="Calibri" panose="020F0502020204030204" pitchFamily="34" charset="0"/>
            </a:endParaRPr>
          </a:p>
        </p:txBody>
      </p:sp>
      <p:sp>
        <p:nvSpPr>
          <p:cNvPr id="2057" name="Text Box 55"/>
          <p:cNvSpPr txBox="1">
            <a:spLocks noChangeArrowheads="1"/>
          </p:cNvSpPr>
          <p:nvPr/>
        </p:nvSpPr>
        <p:spPr bwMode="auto">
          <a:xfrm>
            <a:off x="375556" y="6443287"/>
            <a:ext cx="9196718" cy="73404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Our team decided to make a 2D shooter like Raiden and </a:t>
            </a:r>
            <a:r>
              <a:rPr lang="en-US" sz="3600" dirty="0" err="1" smtClean="0"/>
              <a:t>Galaga</a:t>
            </a:r>
            <a:r>
              <a:rPr lang="en-US" sz="3600" dirty="0" smtClean="0"/>
              <a:t>. We were all familiar with and enjoyed these titles growing up so having the chance to create our own version seemed exciting. </a:t>
            </a:r>
          </a:p>
          <a:p>
            <a:pPr eaLnBrk="1" hangingPunct="1"/>
            <a:endParaRPr lang="en-US" sz="3600" dirty="0"/>
          </a:p>
          <a:p>
            <a:pPr eaLnBrk="1" hangingPunct="1"/>
            <a:r>
              <a:rPr lang="en-US" sz="3600" dirty="0" smtClean="0"/>
              <a:t>We knew that our game needed to have the ability to offer a variety of ships. Also we need a range of weapons with the option for the player to choose not to acquire them if he or she did not want them. And finally the different types of weapons needed to have different types of sounds when used. </a:t>
            </a:r>
          </a:p>
        </p:txBody>
      </p:sp>
      <p:sp>
        <p:nvSpPr>
          <p:cNvPr id="2058" name="Rectangle 67"/>
          <p:cNvSpPr>
            <a:spLocks noChangeArrowheads="1"/>
          </p:cNvSpPr>
          <p:nvPr/>
        </p:nvSpPr>
        <p:spPr bwMode="auto">
          <a:xfrm>
            <a:off x="1016031" y="5415140"/>
            <a:ext cx="11653837"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PROBLEM AND MOTIVATION</a:t>
            </a:r>
            <a:endParaRPr lang="en-US" sz="5700" b="1" dirty="0">
              <a:solidFill>
                <a:schemeClr val="accent6">
                  <a:lumMod val="50000"/>
                </a:schemeClr>
              </a:solidFill>
              <a:latin typeface="Gill Sans MT" pitchFamily="34" charset="0"/>
            </a:endParaRPr>
          </a:p>
        </p:txBody>
      </p:sp>
      <p:sp>
        <p:nvSpPr>
          <p:cNvPr id="2060" name="Oval 94"/>
          <p:cNvSpPr>
            <a:spLocks noChangeArrowheads="1"/>
          </p:cNvSpPr>
          <p:nvPr/>
        </p:nvSpPr>
        <p:spPr bwMode="auto">
          <a:xfrm>
            <a:off x="341341" y="5608783"/>
            <a:ext cx="674690" cy="64141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1</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10541"/>
          <a:stretch/>
        </p:blipFill>
        <p:spPr>
          <a:xfrm>
            <a:off x="29086628" y="152400"/>
            <a:ext cx="7717972" cy="4237911"/>
          </a:xfrm>
          <a:prstGeom prst="rect">
            <a:avLst/>
          </a:prstGeom>
          <a:noFill/>
          <a:ln>
            <a:noFill/>
          </a:ln>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816971" y="134216"/>
            <a:ext cx="5921829" cy="4441372"/>
          </a:xfrm>
          <a:prstGeom prst="rect">
            <a:avLst/>
          </a:prstGeom>
        </p:spPr>
      </p:pic>
      <p:sp>
        <p:nvSpPr>
          <p:cNvPr id="36" name="Text Box 55"/>
          <p:cNvSpPr txBox="1">
            <a:spLocks noChangeArrowheads="1"/>
          </p:cNvSpPr>
          <p:nvPr/>
        </p:nvSpPr>
        <p:spPr bwMode="auto">
          <a:xfrm>
            <a:off x="375556" y="14171657"/>
            <a:ext cx="16657882" cy="18004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These three things had to work in order to make the game feel complete. Since these aspects were all assigned to different team members. This required lots of team work to finally get it to work properly.</a:t>
            </a:r>
            <a:endParaRPr lang="en-US" sz="3600" dirty="0"/>
          </a:p>
        </p:txBody>
      </p:sp>
      <p:sp>
        <p:nvSpPr>
          <p:cNvPr id="37" name="Text Box 55"/>
          <p:cNvSpPr txBox="1">
            <a:spLocks noChangeArrowheads="1"/>
          </p:cNvSpPr>
          <p:nvPr/>
        </p:nvSpPr>
        <p:spPr bwMode="auto">
          <a:xfrm>
            <a:off x="479339" y="18824189"/>
            <a:ext cx="16480039" cy="74020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For the option to allow players to select different ships and weapons we need to use the state design pattern. This way when selecting different weapons the ship will obtain a new state to show that the player actually acquired the weapon. This is also used for the ship selection. </a:t>
            </a:r>
          </a:p>
          <a:p>
            <a:pPr eaLnBrk="1" hangingPunct="1">
              <a:spcBef>
                <a:spcPts val="1200"/>
              </a:spcBef>
              <a:spcAft>
                <a:spcPts val="1200"/>
              </a:spcAft>
            </a:pPr>
            <a:r>
              <a:rPr lang="en-US" sz="3600" dirty="0" smtClean="0"/>
              <a:t>This choice makes it easier for our members to add and s=change current items in the game and lowers the chance of the changes effects other parts of the game. </a:t>
            </a:r>
          </a:p>
          <a:p>
            <a:pPr eaLnBrk="1" hangingPunct="1">
              <a:spcBef>
                <a:spcPts val="1200"/>
              </a:spcBef>
              <a:spcAft>
                <a:spcPts val="1200"/>
              </a:spcAft>
            </a:pPr>
            <a:r>
              <a:rPr lang="en-US" sz="3600" dirty="0" smtClean="0"/>
              <a:t>As for sound differences there only needs to be a class to hold the different sound files. This way when a sound is needed in game the corresponding class will be able to call the Sound class and use the sound. Since there are not that many sounds needed this choice is easier for the entire team to understand and will cause less interference with the rest of the code.</a:t>
            </a:r>
            <a:endParaRPr lang="en-US" sz="3600" dirty="0"/>
          </a:p>
        </p:txBody>
      </p:sp>
      <p:sp>
        <p:nvSpPr>
          <p:cNvPr id="38" name="Rectangle 67"/>
          <p:cNvSpPr>
            <a:spLocks noChangeArrowheads="1"/>
          </p:cNvSpPr>
          <p:nvPr/>
        </p:nvSpPr>
        <p:spPr bwMode="auto">
          <a:xfrm>
            <a:off x="1109842" y="17593388"/>
            <a:ext cx="11653837"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BACKGROUND</a:t>
            </a:r>
            <a:endParaRPr lang="en-US" sz="5700" b="1" dirty="0">
              <a:solidFill>
                <a:schemeClr val="accent6">
                  <a:lumMod val="50000"/>
                </a:schemeClr>
              </a:solidFill>
              <a:latin typeface="Gill Sans MT" pitchFamily="34" charset="0"/>
            </a:endParaRPr>
          </a:p>
        </p:txBody>
      </p:sp>
      <p:sp>
        <p:nvSpPr>
          <p:cNvPr id="39" name="Oval 94"/>
          <p:cNvSpPr>
            <a:spLocks noChangeArrowheads="1"/>
          </p:cNvSpPr>
          <p:nvPr/>
        </p:nvSpPr>
        <p:spPr bwMode="auto">
          <a:xfrm>
            <a:off x="435152" y="17787031"/>
            <a:ext cx="674690" cy="64141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2</a:t>
            </a:r>
            <a:endParaRPr lang="en-US" sz="3600" b="1" dirty="0">
              <a:solidFill>
                <a:schemeClr val="accent6">
                  <a:lumMod val="50000"/>
                </a:schemeClr>
              </a:solidFill>
              <a:latin typeface="Gill Sans MT" pitchFamily="34" charset="0"/>
            </a:endParaRPr>
          </a:p>
        </p:txBody>
      </p:sp>
      <p:sp>
        <p:nvSpPr>
          <p:cNvPr id="32" name="Text Box 55"/>
          <p:cNvSpPr txBox="1">
            <a:spLocks noChangeArrowheads="1"/>
          </p:cNvSpPr>
          <p:nvPr/>
        </p:nvSpPr>
        <p:spPr bwMode="auto">
          <a:xfrm>
            <a:off x="31475815" y="6443287"/>
            <a:ext cx="12262985" cy="60478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design pattern used in this project:</a:t>
            </a:r>
          </a:p>
          <a:p>
            <a:pPr eaLnBrk="1" hangingPunct="1">
              <a:spcBef>
                <a:spcPts val="1200"/>
              </a:spcBef>
              <a:spcAft>
                <a:spcPts val="1200"/>
              </a:spcAft>
            </a:pPr>
            <a:r>
              <a:rPr lang="en-US" sz="3600" b="1" u="sng" dirty="0" smtClean="0"/>
              <a:t>State pattern</a:t>
            </a:r>
            <a:r>
              <a:rPr lang="en-US" sz="3600" b="1" u="sng" dirty="0"/>
              <a:t>:</a:t>
            </a:r>
            <a:endParaRPr lang="en-US" sz="3600" b="1" dirty="0"/>
          </a:p>
          <a:p>
            <a:pPr marL="571500" indent="-571500" eaLnBrk="1" hangingPunct="1">
              <a:spcBef>
                <a:spcPts val="1200"/>
              </a:spcBef>
              <a:spcAft>
                <a:spcPts val="1200"/>
              </a:spcAft>
              <a:buFont typeface="Arial" panose="020B0604020202020204" pitchFamily="34" charset="0"/>
              <a:buChar char="•"/>
            </a:pPr>
            <a:r>
              <a:rPr lang="en-US" sz="3600" dirty="0" smtClean="0"/>
              <a:t>Intent is to add depth to the users ability to pick up items..</a:t>
            </a:r>
          </a:p>
          <a:p>
            <a:pPr marL="571500" indent="-571500" eaLnBrk="1" hangingPunct="1">
              <a:spcBef>
                <a:spcPts val="1200"/>
              </a:spcBef>
              <a:spcAft>
                <a:spcPts val="1200"/>
              </a:spcAft>
              <a:buFont typeface="Arial" panose="020B0604020202020204" pitchFamily="34" charset="0"/>
              <a:buChar char="•"/>
            </a:pPr>
            <a:r>
              <a:rPr lang="en-US" sz="3600" dirty="0" smtClean="0"/>
              <a:t>Using the state pattern when the user picks up multiple items of the same kind the effect of the weapon changes and becomes more powerful. Meaning the beam is able to cover more ground and the user will be able to destroy more ships with less shots.</a:t>
            </a:r>
            <a:endParaRPr lang="en-US" sz="3600" dirty="0"/>
          </a:p>
        </p:txBody>
      </p:sp>
      <p:sp>
        <p:nvSpPr>
          <p:cNvPr id="41" name="Rectangle 67"/>
          <p:cNvSpPr>
            <a:spLocks noChangeArrowheads="1"/>
          </p:cNvSpPr>
          <p:nvPr/>
        </p:nvSpPr>
        <p:spPr bwMode="auto">
          <a:xfrm>
            <a:off x="18328481" y="5437122"/>
            <a:ext cx="11653837"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SOLUTION</a:t>
            </a:r>
            <a:endParaRPr lang="en-US" sz="5700" b="1" dirty="0">
              <a:solidFill>
                <a:schemeClr val="accent6">
                  <a:lumMod val="50000"/>
                </a:schemeClr>
              </a:solidFill>
              <a:latin typeface="Gill Sans MT" pitchFamily="34" charset="0"/>
            </a:endParaRPr>
          </a:p>
        </p:txBody>
      </p:sp>
      <p:sp>
        <p:nvSpPr>
          <p:cNvPr id="42" name="Oval 94"/>
          <p:cNvSpPr>
            <a:spLocks noChangeArrowheads="1"/>
          </p:cNvSpPr>
          <p:nvPr/>
        </p:nvSpPr>
        <p:spPr bwMode="auto">
          <a:xfrm>
            <a:off x="31799036" y="25498697"/>
            <a:ext cx="674690" cy="64141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5</a:t>
            </a:r>
            <a:endParaRPr lang="en-US" sz="3600" b="1" dirty="0">
              <a:solidFill>
                <a:schemeClr val="accent6">
                  <a:lumMod val="50000"/>
                </a:schemeClr>
              </a:solidFill>
              <a:latin typeface="Gill Sans MT" pitchFamily="34" charset="0"/>
            </a:endParaRPr>
          </a:p>
        </p:txBody>
      </p:sp>
      <p:sp>
        <p:nvSpPr>
          <p:cNvPr id="43" name="Text Box 55"/>
          <p:cNvSpPr txBox="1">
            <a:spLocks noChangeArrowheads="1"/>
          </p:cNvSpPr>
          <p:nvPr/>
        </p:nvSpPr>
        <p:spPr bwMode="auto">
          <a:xfrm>
            <a:off x="31851598" y="26310096"/>
            <a:ext cx="12039602" cy="5493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result in using state design pattern and java applet for in game sounds was a success. The process went smoothly and all team members were satisfied with the decision. :</a:t>
            </a:r>
          </a:p>
          <a:p>
            <a:pPr marL="571500" indent="-571500" eaLnBrk="1" hangingPunct="1">
              <a:spcBef>
                <a:spcPts val="1200"/>
              </a:spcBef>
              <a:spcAft>
                <a:spcPts val="1200"/>
              </a:spcAft>
              <a:buFont typeface="Arial" panose="020B0604020202020204" pitchFamily="34" charset="0"/>
              <a:buChar char="•"/>
            </a:pPr>
            <a:r>
              <a:rPr lang="en-US" sz="3600" dirty="0" smtClean="0"/>
              <a:t>Natural and customizable game play. </a:t>
            </a:r>
          </a:p>
          <a:p>
            <a:pPr marL="571500" indent="-571500" eaLnBrk="1" hangingPunct="1">
              <a:spcBef>
                <a:spcPts val="1200"/>
              </a:spcBef>
              <a:spcAft>
                <a:spcPts val="1200"/>
              </a:spcAft>
              <a:buFont typeface="Arial" panose="020B0604020202020204" pitchFamily="34" charset="0"/>
              <a:buChar char="•"/>
            </a:pPr>
            <a:r>
              <a:rPr lang="en-US" sz="3600" dirty="0" smtClean="0"/>
              <a:t>Option of implementing different ships.</a:t>
            </a:r>
          </a:p>
          <a:p>
            <a:pPr marL="571500" indent="-571500" eaLnBrk="1" hangingPunct="1">
              <a:spcBef>
                <a:spcPts val="1200"/>
              </a:spcBef>
              <a:spcAft>
                <a:spcPts val="1200"/>
              </a:spcAft>
              <a:buFont typeface="Arial" panose="020B0604020202020204" pitchFamily="34" charset="0"/>
              <a:buChar char="•"/>
            </a:pPr>
            <a:r>
              <a:rPr lang="en-US" sz="3600" dirty="0" smtClean="0"/>
              <a:t>Game can easily be tweaked and sounds can easily be added and deleted </a:t>
            </a:r>
            <a:r>
              <a:rPr lang="en-US" sz="3600" smtClean="0"/>
              <a:t>if needed..</a:t>
            </a:r>
            <a:endParaRPr lang="en-US" sz="3600" dirty="0" smtClean="0"/>
          </a:p>
        </p:txBody>
      </p:sp>
      <p:sp>
        <p:nvSpPr>
          <p:cNvPr id="50" name="Text Box 55"/>
          <p:cNvSpPr txBox="1">
            <a:spLocks noChangeArrowheads="1"/>
          </p:cNvSpPr>
          <p:nvPr/>
        </p:nvSpPr>
        <p:spPr bwMode="auto">
          <a:xfrm>
            <a:off x="17501064" y="6705505"/>
            <a:ext cx="12788435" cy="159582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b="1" dirty="0" smtClean="0"/>
              <a:t>Change </a:t>
            </a:r>
            <a:r>
              <a:rPr lang="en-US" sz="3600" b="1" dirty="0"/>
              <a:t>the ship’s appearance to show the user what he/she has selected.  </a:t>
            </a:r>
            <a:endParaRPr lang="en-US" sz="3600" b="1" dirty="0" smtClean="0"/>
          </a:p>
          <a:p>
            <a:pPr marL="1314450" lvl="1" indent="-571500" eaLnBrk="1" hangingPunct="1">
              <a:spcBef>
                <a:spcPts val="1200"/>
              </a:spcBef>
              <a:spcAft>
                <a:spcPts val="1200"/>
              </a:spcAft>
              <a:buFont typeface="Arial" panose="020B0604020202020204" pitchFamily="34" charset="0"/>
              <a:buChar char="•"/>
            </a:pPr>
            <a:r>
              <a:rPr lang="en-US" sz="3600" dirty="0" smtClean="0"/>
              <a:t>Give the player an at the beginning of the game a choice of what ship to use..</a:t>
            </a:r>
          </a:p>
          <a:p>
            <a:pPr marL="1314450" lvl="1" indent="-571500" eaLnBrk="1" hangingPunct="1">
              <a:spcBef>
                <a:spcPts val="1200"/>
              </a:spcBef>
              <a:spcAft>
                <a:spcPts val="1200"/>
              </a:spcAft>
              <a:buFont typeface="Arial" panose="020B0604020202020204" pitchFamily="34" charset="0"/>
              <a:buChar char="•"/>
            </a:pPr>
            <a:r>
              <a:rPr lang="en-US" sz="3600" dirty="0" smtClean="0"/>
              <a:t>Depending on the user’s choice change the ship’s appearance and attributes </a:t>
            </a:r>
          </a:p>
          <a:p>
            <a:pPr eaLnBrk="1" hangingPunct="1">
              <a:spcBef>
                <a:spcPts val="1200"/>
              </a:spcBef>
              <a:spcAft>
                <a:spcPts val="1200"/>
              </a:spcAft>
            </a:pPr>
            <a:r>
              <a:rPr lang="en-US" sz="3600" b="1" dirty="0"/>
              <a:t>Create different items for the user to pick </a:t>
            </a:r>
            <a:r>
              <a:rPr lang="en-US" sz="3600" b="1" dirty="0" smtClean="0"/>
              <a:t>up</a:t>
            </a:r>
            <a:r>
              <a:rPr lang="en-US" sz="3600" b="1" dirty="0"/>
              <a:t>.</a:t>
            </a:r>
            <a:endParaRPr lang="en-US" sz="3600" b="1" dirty="0" smtClean="0"/>
          </a:p>
          <a:p>
            <a:pPr marL="1314450" lvl="1" indent="-571500" eaLnBrk="1" hangingPunct="1">
              <a:spcBef>
                <a:spcPts val="1200"/>
              </a:spcBef>
              <a:spcAft>
                <a:spcPts val="1200"/>
              </a:spcAft>
              <a:buFont typeface="Arial" panose="020B0604020202020204" pitchFamily="34" charset="0"/>
              <a:buChar char="•"/>
            </a:pPr>
            <a:r>
              <a:rPr lang="en-US" sz="3600" dirty="0" smtClean="0"/>
              <a:t>Change the bullet appearance from the initial image.  </a:t>
            </a:r>
          </a:p>
          <a:p>
            <a:pPr marL="1714500" lvl="2" indent="-571500" eaLnBrk="1" hangingPunct="1">
              <a:spcBef>
                <a:spcPts val="1200"/>
              </a:spcBef>
              <a:spcAft>
                <a:spcPts val="1200"/>
              </a:spcAft>
              <a:buFont typeface="Arial" panose="020B0604020202020204" pitchFamily="34" charset="0"/>
              <a:buChar char="•"/>
            </a:pPr>
            <a:r>
              <a:rPr lang="en-US" sz="3600" dirty="0" smtClean="0"/>
              <a:t>Add a different sound to play when in use.</a:t>
            </a:r>
            <a:endParaRPr lang="en-US" sz="3600" dirty="0"/>
          </a:p>
          <a:p>
            <a:pPr marL="1714500" lvl="2" indent="-571500" eaLnBrk="1" hangingPunct="1">
              <a:spcBef>
                <a:spcPts val="1200"/>
              </a:spcBef>
              <a:spcAft>
                <a:spcPts val="1200"/>
              </a:spcAft>
              <a:buFont typeface="Arial" panose="020B0604020202020204" pitchFamily="34" charset="0"/>
              <a:buChar char="•"/>
            </a:pPr>
            <a:r>
              <a:rPr lang="en-US" sz="3600" dirty="0" smtClean="0"/>
              <a:t>Change the speed and other attribute of the bullet..</a:t>
            </a:r>
          </a:p>
          <a:p>
            <a:pPr marL="1714500" lvl="2" indent="-571500" eaLnBrk="1" hangingPunct="1">
              <a:spcBef>
                <a:spcPts val="1200"/>
              </a:spcBef>
              <a:spcAft>
                <a:spcPts val="1200"/>
              </a:spcAft>
              <a:buFont typeface="Arial" panose="020B0604020202020204" pitchFamily="34" charset="0"/>
              <a:buChar char="•"/>
            </a:pPr>
            <a:r>
              <a:rPr lang="en-US" sz="3600" dirty="0"/>
              <a:t>If the user collides with the item, change the state of the ship to correspond with the item</a:t>
            </a:r>
            <a:endParaRPr lang="en-US" sz="3600" dirty="0" smtClean="0"/>
          </a:p>
          <a:p>
            <a:pPr marL="1714500" lvl="2" indent="-571500" eaLnBrk="1" hangingPunct="1">
              <a:spcBef>
                <a:spcPts val="1200"/>
              </a:spcBef>
              <a:spcAft>
                <a:spcPts val="1200"/>
              </a:spcAft>
              <a:buFont typeface="Arial" panose="020B0604020202020204" pitchFamily="34" charset="0"/>
              <a:buChar char="•"/>
            </a:pPr>
            <a:r>
              <a:rPr lang="en-US" sz="3600" dirty="0" smtClean="0"/>
              <a:t>Game play is simple and redundant..</a:t>
            </a:r>
          </a:p>
          <a:p>
            <a:pPr eaLnBrk="1" hangingPunct="1">
              <a:spcBef>
                <a:spcPts val="1200"/>
              </a:spcBef>
              <a:spcAft>
                <a:spcPts val="1200"/>
              </a:spcAft>
            </a:pPr>
            <a:r>
              <a:rPr lang="en-US" sz="3600" b="1" dirty="0" smtClean="0"/>
              <a:t>Use of different sounds</a:t>
            </a:r>
          </a:p>
          <a:p>
            <a:pPr marL="1314450" lvl="1" indent="-571500" eaLnBrk="1" hangingPunct="1">
              <a:spcBef>
                <a:spcPts val="1200"/>
              </a:spcBef>
              <a:spcAft>
                <a:spcPts val="1200"/>
              </a:spcAft>
              <a:buFont typeface="Arial" panose="020B0604020202020204" pitchFamily="34" charset="0"/>
              <a:buChar char="•"/>
            </a:pPr>
            <a:r>
              <a:rPr lang="en-US" sz="3600" dirty="0" smtClean="0"/>
              <a:t>Create a class the holds all the sound files in the game along with functions to play, loop, and mute sounds.</a:t>
            </a:r>
          </a:p>
          <a:p>
            <a:pPr marL="1314450" lvl="1" indent="-571500" eaLnBrk="1" hangingPunct="1">
              <a:spcBef>
                <a:spcPts val="1200"/>
              </a:spcBef>
              <a:spcAft>
                <a:spcPts val="1200"/>
              </a:spcAft>
              <a:buFont typeface="Arial" panose="020B0604020202020204" pitchFamily="34" charset="0"/>
              <a:buChar char="•"/>
            </a:pPr>
            <a:r>
              <a:rPr lang="en-US" sz="3600" dirty="0" smtClean="0"/>
              <a:t>When the game starts loop the background music.</a:t>
            </a:r>
          </a:p>
          <a:p>
            <a:pPr marL="1314450" lvl="1" indent="-571500" eaLnBrk="1" hangingPunct="1">
              <a:spcBef>
                <a:spcPts val="1200"/>
              </a:spcBef>
              <a:spcAft>
                <a:spcPts val="1200"/>
              </a:spcAft>
              <a:buFont typeface="Arial" panose="020B0604020202020204" pitchFamily="34" charset="0"/>
              <a:buChar char="•"/>
            </a:pPr>
            <a:r>
              <a:rPr lang="en-US" sz="3600" dirty="0" smtClean="0"/>
              <a:t>When a shot is fired play the sound of each shot. </a:t>
            </a:r>
          </a:p>
          <a:p>
            <a:pPr marL="1314450" lvl="1" indent="-571500" eaLnBrk="1" hangingPunct="1">
              <a:spcBef>
                <a:spcPts val="1200"/>
              </a:spcBef>
              <a:spcAft>
                <a:spcPts val="1200"/>
              </a:spcAft>
              <a:buFont typeface="Arial" panose="020B0604020202020204" pitchFamily="34" charset="0"/>
              <a:buChar char="•"/>
            </a:pPr>
            <a:r>
              <a:rPr lang="en-US" sz="3600" dirty="0" smtClean="0"/>
              <a:t>Have a different sound accompany each type of weapon for the ship.  </a:t>
            </a:r>
          </a:p>
          <a:p>
            <a:pPr eaLnBrk="1" hangingPunct="1">
              <a:spcBef>
                <a:spcPts val="1200"/>
              </a:spcBef>
              <a:spcAft>
                <a:spcPts val="1200"/>
              </a:spcAft>
            </a:pPr>
            <a:endParaRPr lang="en-US" sz="2800" dirty="0" smtClean="0"/>
          </a:p>
        </p:txBody>
      </p:sp>
      <p:sp>
        <p:nvSpPr>
          <p:cNvPr id="195" name="Rectangle 67"/>
          <p:cNvSpPr>
            <a:spLocks noChangeArrowheads="1"/>
          </p:cNvSpPr>
          <p:nvPr/>
        </p:nvSpPr>
        <p:spPr bwMode="auto">
          <a:xfrm>
            <a:off x="32618361" y="25277320"/>
            <a:ext cx="11653837"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RESULT</a:t>
            </a:r>
            <a:endParaRPr lang="en-US" sz="5700" b="1" dirty="0">
              <a:solidFill>
                <a:schemeClr val="accent6">
                  <a:lumMod val="50000"/>
                </a:schemeClr>
              </a:solidFill>
              <a:latin typeface="Gill Sans MT" pitchFamily="34" charset="0"/>
            </a:endParaRPr>
          </a:p>
        </p:txBody>
      </p:sp>
      <p:sp>
        <p:nvSpPr>
          <p:cNvPr id="196" name="Oval 94"/>
          <p:cNvSpPr>
            <a:spLocks noChangeArrowheads="1"/>
          </p:cNvSpPr>
          <p:nvPr/>
        </p:nvSpPr>
        <p:spPr bwMode="auto">
          <a:xfrm>
            <a:off x="17501065" y="5630765"/>
            <a:ext cx="674690" cy="64141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3</a:t>
            </a:r>
          </a:p>
        </p:txBody>
      </p:sp>
      <p:sp>
        <p:nvSpPr>
          <p:cNvPr id="198" name="Rectangle 67"/>
          <p:cNvSpPr>
            <a:spLocks noChangeArrowheads="1"/>
          </p:cNvSpPr>
          <p:nvPr/>
        </p:nvSpPr>
        <p:spPr bwMode="auto">
          <a:xfrm>
            <a:off x="32618362" y="5437122"/>
            <a:ext cx="11653837"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DESIGN PATTERN</a:t>
            </a:r>
            <a:endParaRPr lang="en-US" sz="5700" b="1" dirty="0">
              <a:solidFill>
                <a:schemeClr val="accent6">
                  <a:lumMod val="50000"/>
                </a:schemeClr>
              </a:solidFill>
              <a:latin typeface="Gill Sans MT" pitchFamily="34" charset="0"/>
            </a:endParaRPr>
          </a:p>
        </p:txBody>
      </p:sp>
      <p:sp>
        <p:nvSpPr>
          <p:cNvPr id="208" name="Oval 94"/>
          <p:cNvSpPr>
            <a:spLocks noChangeArrowheads="1"/>
          </p:cNvSpPr>
          <p:nvPr/>
        </p:nvSpPr>
        <p:spPr bwMode="auto">
          <a:xfrm>
            <a:off x="31704413" y="5633329"/>
            <a:ext cx="674690" cy="64141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4</a:t>
            </a:r>
            <a:endParaRPr lang="en-US" sz="3600" b="1" dirty="0">
              <a:solidFill>
                <a:schemeClr val="accent6">
                  <a:lumMod val="50000"/>
                </a:schemeClr>
              </a:solidFill>
              <a:latin typeface="Gill Sans MT" pitchFamily="34" charset="0"/>
            </a:endParaRPr>
          </a:p>
        </p:txBody>
      </p:sp>
      <p:pic>
        <p:nvPicPr>
          <p:cNvPr id="4" name="Picture 3" descr="defaultEnemyShi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91925" y="5447635"/>
            <a:ext cx="2032000" cy="2984500"/>
          </a:xfrm>
          <a:prstGeom prst="rect">
            <a:avLst/>
          </a:prstGeom>
        </p:spPr>
      </p:pic>
      <p:pic>
        <p:nvPicPr>
          <p:cNvPr id="6" name="Picture 5" descr="alien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810853" y="8197191"/>
            <a:ext cx="1333500" cy="2540000"/>
          </a:xfrm>
          <a:prstGeom prst="rect">
            <a:avLst/>
          </a:prstGeom>
        </p:spPr>
      </p:pic>
      <p:pic>
        <p:nvPicPr>
          <p:cNvPr id="7" name="Picture 6" descr="blueF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120391" y="11589054"/>
            <a:ext cx="2023962" cy="2023962"/>
          </a:xfrm>
          <a:prstGeom prst="rect">
            <a:avLst/>
          </a:prstGeom>
        </p:spPr>
      </p:pic>
      <p:pic>
        <p:nvPicPr>
          <p:cNvPr id="8" name="Picture 7" descr="purpleFighter.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56149" y="6645941"/>
            <a:ext cx="2036833" cy="3486119"/>
          </a:xfrm>
          <a:prstGeom prst="rect">
            <a:avLst/>
          </a:prstGeom>
        </p:spPr>
      </p:pic>
      <p:pic>
        <p:nvPicPr>
          <p:cNvPr id="9" name="Picture 8" descr="redFighter.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56670" y="10618089"/>
            <a:ext cx="2032000" cy="2641600"/>
          </a:xfrm>
          <a:prstGeom prst="rect">
            <a:avLst/>
          </a:prstGeom>
        </p:spPr>
      </p:pic>
      <p:pic>
        <p:nvPicPr>
          <p:cNvPr id="10" name="Picture 9" descr="boss.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039007" y="22903403"/>
            <a:ext cx="1765300" cy="2273300"/>
          </a:xfrm>
          <a:prstGeom prst="rect">
            <a:avLst/>
          </a:prstGeom>
        </p:spPr>
      </p:pic>
      <p:pic>
        <p:nvPicPr>
          <p:cNvPr id="12" name="Picture 11" descr="pin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3487867">
            <a:off x="35878973" y="24088573"/>
            <a:ext cx="992134" cy="992134"/>
          </a:xfrm>
          <a:prstGeom prst="rect">
            <a:avLst/>
          </a:prstGeom>
        </p:spPr>
      </p:pic>
      <p:pic>
        <p:nvPicPr>
          <p:cNvPr id="13" name="Picture 12" descr="raider.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3487867">
            <a:off x="33973895" y="24088576"/>
            <a:ext cx="992134" cy="992134"/>
          </a:xfrm>
          <a:prstGeom prst="rect">
            <a:avLst/>
          </a:prstGeom>
        </p:spPr>
      </p:pic>
      <p:pic>
        <p:nvPicPr>
          <p:cNvPr id="14" name="Picture 13" descr="ros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3487867">
            <a:off x="32108494" y="24038996"/>
            <a:ext cx="1041690" cy="1041690"/>
          </a:xfrm>
          <a:prstGeom prst="rect">
            <a:avLst/>
          </a:prstGeom>
        </p:spPr>
      </p:pic>
      <p:pic>
        <p:nvPicPr>
          <p:cNvPr id="15" name="Picture 14" descr="shadow.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13487867">
            <a:off x="37823740" y="24088572"/>
            <a:ext cx="992134" cy="992134"/>
          </a:xfrm>
          <a:prstGeom prst="rect">
            <a:avLst/>
          </a:prstGeom>
        </p:spPr>
      </p:pic>
      <p:pic>
        <p:nvPicPr>
          <p:cNvPr id="16" name="Picture 15" descr="violet.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3487867">
            <a:off x="39768504" y="24048884"/>
            <a:ext cx="992134" cy="992134"/>
          </a:xfrm>
          <a:prstGeom prst="rect">
            <a:avLst/>
          </a:prstGeom>
        </p:spPr>
      </p:pic>
      <p:pic>
        <p:nvPicPr>
          <p:cNvPr id="11" name="Picture 1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295808" y="13259689"/>
            <a:ext cx="12306308" cy="9539004"/>
          </a:xfrm>
          <a:prstGeom prst="rect">
            <a:avLst/>
          </a:prstGeom>
        </p:spPr>
      </p:pic>
      <p:pic>
        <p:nvPicPr>
          <p:cNvPr id="17" name="Picture 1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598212" y="26966297"/>
            <a:ext cx="3407748" cy="5664434"/>
          </a:xfrm>
          <a:prstGeom prst="rect">
            <a:avLst/>
          </a:prstGeom>
        </p:spPr>
      </p:pic>
      <p:pic>
        <p:nvPicPr>
          <p:cNvPr id="18" name="Picture 1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237239" y="26966297"/>
            <a:ext cx="3134469" cy="5664434"/>
          </a:xfrm>
          <a:prstGeom prst="rect">
            <a:avLst/>
          </a:prstGeom>
        </p:spPr>
      </p:pic>
      <p:pic>
        <p:nvPicPr>
          <p:cNvPr id="19" name="Picture 1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2463149" y="26888243"/>
            <a:ext cx="3291597" cy="5742488"/>
          </a:xfrm>
          <a:prstGeom prst="rect">
            <a:avLst/>
          </a:prstGeom>
        </p:spPr>
      </p:pic>
      <p:sp>
        <p:nvSpPr>
          <p:cNvPr id="20" name="TextBox 19"/>
          <p:cNvSpPr txBox="1"/>
          <p:nvPr/>
        </p:nvSpPr>
        <p:spPr>
          <a:xfrm>
            <a:off x="8141022" y="27347472"/>
            <a:ext cx="3467881" cy="3046988"/>
          </a:xfrm>
          <a:prstGeom prst="rect">
            <a:avLst/>
          </a:prstGeom>
          <a:noFill/>
        </p:spPr>
        <p:txBody>
          <a:bodyPr wrap="square" rtlCol="0">
            <a:spAutoFit/>
          </a:bodyPr>
          <a:lstStyle/>
          <a:p>
            <a:r>
              <a:rPr lang="en-US" sz="3200" dirty="0" smtClean="0"/>
              <a:t>The first time you pick up the missile weapon you are able to shoot 2 missiles at once.</a:t>
            </a:r>
            <a:endParaRPr lang="en-US" sz="3200" dirty="0"/>
          </a:p>
        </p:txBody>
      </p:sp>
      <p:sp>
        <p:nvSpPr>
          <p:cNvPr id="21" name="TextBox 20"/>
          <p:cNvSpPr txBox="1"/>
          <p:nvPr/>
        </p:nvSpPr>
        <p:spPr>
          <a:xfrm>
            <a:off x="17705754" y="26966297"/>
            <a:ext cx="3866699" cy="3046988"/>
          </a:xfrm>
          <a:prstGeom prst="rect">
            <a:avLst/>
          </a:prstGeom>
          <a:noFill/>
        </p:spPr>
        <p:txBody>
          <a:bodyPr wrap="square" rtlCol="0">
            <a:spAutoFit/>
          </a:bodyPr>
          <a:lstStyle/>
          <a:p>
            <a:r>
              <a:rPr lang="en-US" sz="3200" dirty="0" smtClean="0"/>
              <a:t>The second you select the missile pick you can fire  2 missile along with multiple energy spheres.</a:t>
            </a:r>
            <a:endParaRPr lang="en-US" sz="3200" dirty="0"/>
          </a:p>
        </p:txBody>
      </p:sp>
      <p:sp>
        <p:nvSpPr>
          <p:cNvPr id="22" name="TextBox 21"/>
          <p:cNvSpPr txBox="1"/>
          <p:nvPr/>
        </p:nvSpPr>
        <p:spPr>
          <a:xfrm>
            <a:off x="26645442" y="27347472"/>
            <a:ext cx="3644057" cy="2554545"/>
          </a:xfrm>
          <a:prstGeom prst="rect">
            <a:avLst/>
          </a:prstGeom>
          <a:noFill/>
        </p:spPr>
        <p:txBody>
          <a:bodyPr wrap="square" rtlCol="0">
            <a:spAutoFit/>
          </a:bodyPr>
          <a:lstStyle/>
          <a:p>
            <a:r>
              <a:rPr lang="en-US" sz="3200" dirty="0" smtClean="0"/>
              <a:t>The third time you select the missile pick up you fire a barrage of missiles at once.</a:t>
            </a:r>
            <a:endParaRPr lang="en-US" sz="3200" dirty="0"/>
          </a:p>
        </p:txBody>
      </p:sp>
      <p:sp>
        <p:nvSpPr>
          <p:cNvPr id="23" name="Right Arrow 22"/>
          <p:cNvSpPr/>
          <p:nvPr/>
        </p:nvSpPr>
        <p:spPr bwMode="auto">
          <a:xfrm>
            <a:off x="8797006" y="29771919"/>
            <a:ext cx="3695976" cy="219493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44" name="Right Arrow 43"/>
          <p:cNvSpPr/>
          <p:nvPr/>
        </p:nvSpPr>
        <p:spPr bwMode="auto">
          <a:xfrm>
            <a:off x="18170728" y="29998562"/>
            <a:ext cx="3695976" cy="219493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375556" y="27387308"/>
            <a:ext cx="3161889" cy="1323439"/>
          </a:xfrm>
          <a:prstGeom prst="rect">
            <a:avLst/>
          </a:prstGeom>
          <a:noFill/>
        </p:spPr>
        <p:txBody>
          <a:bodyPr wrap="square" rtlCol="0">
            <a:spAutoFit/>
          </a:bodyPr>
          <a:lstStyle/>
          <a:p>
            <a:r>
              <a:rPr lang="en-US" sz="4000" dirty="0" smtClean="0"/>
              <a:t>Item pick up example:: </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3344</TotalTime>
  <Words>684</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Calibri</vt:lpstr>
      <vt:lpstr>Default Design</vt:lpstr>
      <vt:lpstr>PowerPoint Presentation</vt:lpstr>
    </vt:vector>
  </TitlesOfParts>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Brián Davis</cp:lastModifiedBy>
  <cp:revision>242</cp:revision>
  <dcterms:created xsi:type="dcterms:W3CDTF">2004-07-27T19:46:06Z</dcterms:created>
  <dcterms:modified xsi:type="dcterms:W3CDTF">2015-12-04T00:50:44Z</dcterms:modified>
</cp:coreProperties>
</file>