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9094788" cy="13573125"/>
  <p:embeddedFontLst>
    <p:embeddedFont>
      <p:font typeface="Gill Sans MT" panose="020B0502020104020203"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a:defRPr lang="en-US"/>
    </a:defPPr>
    <a:lvl1pPr algn="l" rtl="0" fontAlgn="base">
      <a:spcBef>
        <a:spcPct val="0"/>
      </a:spcBef>
      <a:spcAft>
        <a:spcPct val="0"/>
      </a:spcAft>
      <a:defRPr sz="3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00"/>
    <a:srgbClr val="00FF00"/>
    <a:srgbClr val="669900"/>
    <a:srgbClr val="5F5F5F"/>
    <a:srgbClr val="333333"/>
    <a:srgbClr val="F2FADC"/>
    <a:srgbClr val="99FF99"/>
    <a:srgbClr val="336600"/>
    <a:srgbClr val="CC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392" autoAdjust="0"/>
  </p:normalViewPr>
  <p:slideViewPr>
    <p:cSldViewPr snapToGrid="0">
      <p:cViewPr varScale="1">
        <p:scale>
          <a:sx n="24" d="100"/>
          <a:sy n="24" d="100"/>
        </p:scale>
        <p:origin x="2262" y="12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41763"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5151438" y="0"/>
            <a:ext cx="3941762" cy="679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52525" y="1017588"/>
            <a:ext cx="6789738" cy="509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9638" y="6446838"/>
            <a:ext cx="7275512" cy="6108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12892088"/>
            <a:ext cx="3941763"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5151438" y="12892088"/>
            <a:ext cx="3941762" cy="6794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7B4A4B-FB31-460B-9720-D13771C05E2D}" type="slidenum">
              <a:rPr lang="en-US"/>
              <a:pPr/>
              <a:t>‹#›</a:t>
            </a:fld>
            <a:endParaRPr lang="en-US" dirty="0"/>
          </a:p>
        </p:txBody>
      </p:sp>
    </p:spTree>
    <p:extLst>
      <p:ext uri="{BB962C8B-B14F-4D97-AF65-F5344CB8AC3E}">
        <p14:creationId xmlns:p14="http://schemas.microsoft.com/office/powerpoint/2010/main" val="1648724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fld id="{C71BD9DC-C57B-44E8-8E96-92DA2CD4E7A0}" type="slidenum">
              <a:rPr lang="en-US" sz="1200"/>
              <a:pPr eaLnBrk="1" hangingPunct="1"/>
              <a:t>1</a:t>
            </a:fld>
            <a:endParaRPr lang="en-US" sz="1200" dirty="0"/>
          </a:p>
        </p:txBody>
      </p:sp>
      <p:sp>
        <p:nvSpPr>
          <p:cNvPr id="4099" name="Rectangle 2"/>
          <p:cNvSpPr>
            <a:spLocks noGrp="1" noRot="1" noChangeAspect="1" noChangeArrowheads="1" noTextEdit="1"/>
          </p:cNvSpPr>
          <p:nvPr>
            <p:ph type="sldImg"/>
          </p:nvPr>
        </p:nvSpPr>
        <p:spPr>
          <a:xfrm>
            <a:off x="1152525" y="1017588"/>
            <a:ext cx="6789738" cy="5091112"/>
          </a:xfrm>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79073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5089"/>
            <a:ext cx="37306250" cy="7058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4714"/>
            <a:ext cx="30724475" cy="8410575"/>
          </a:xfrm>
        </p:spPr>
        <p:txBody>
          <a:bodyPr/>
          <a:lstStyle>
            <a:lvl1pPr marL="0" indent="0" algn="ctr">
              <a:buNone/>
              <a:defRPr/>
            </a:lvl1pPr>
            <a:lvl2pPr marL="457223" indent="0" algn="ctr">
              <a:buNone/>
              <a:defRPr/>
            </a:lvl2pPr>
            <a:lvl3pPr marL="914446" indent="0" algn="ctr">
              <a:buNone/>
              <a:defRPr/>
            </a:lvl3pPr>
            <a:lvl4pPr marL="1371669" indent="0" algn="ctr">
              <a:buNone/>
              <a:defRPr/>
            </a:lvl4pPr>
            <a:lvl5pPr marL="1828891" indent="0" algn="ctr">
              <a:buNone/>
              <a:defRPr/>
            </a:lvl5pPr>
            <a:lvl6pPr marL="2286114" indent="0" algn="ctr">
              <a:buNone/>
              <a:defRPr/>
            </a:lvl6pPr>
            <a:lvl7pPr marL="2743337" indent="0" algn="ctr">
              <a:buNone/>
              <a:defRPr/>
            </a:lvl7pPr>
            <a:lvl8pPr marL="3200560" indent="0" algn="ctr">
              <a:buNone/>
              <a:defRPr/>
            </a:lvl8pPr>
            <a:lvl9pPr marL="3657783"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DC583060-9C26-47AA-AB51-842FC892250B}" type="slidenum">
              <a:rPr lang="en-US"/>
              <a:pPr/>
              <a:t>‹#›</a:t>
            </a:fld>
            <a:endParaRPr lang="en-US" dirty="0"/>
          </a:p>
        </p:txBody>
      </p:sp>
    </p:spTree>
    <p:extLst>
      <p:ext uri="{BB962C8B-B14F-4D97-AF65-F5344CB8AC3E}">
        <p14:creationId xmlns:p14="http://schemas.microsoft.com/office/powerpoint/2010/main" val="343392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3E71479E-382E-483D-98FF-46A13E9F981C}" type="slidenum">
              <a:rPr lang="en-US"/>
              <a:pPr/>
              <a:t>‹#›</a:t>
            </a:fld>
            <a:endParaRPr lang="en-US" dirty="0"/>
          </a:p>
        </p:txBody>
      </p:sp>
    </p:spTree>
    <p:extLst>
      <p:ext uri="{BB962C8B-B14F-4D97-AF65-F5344CB8AC3E}">
        <p14:creationId xmlns:p14="http://schemas.microsoft.com/office/powerpoint/2010/main" val="232786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5"/>
            <a:ext cx="9874250" cy="28086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5"/>
            <a:ext cx="29475112" cy="280868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495650BC-F864-4143-BAFE-53B328A5D315}" type="slidenum">
              <a:rPr lang="en-US"/>
              <a:pPr/>
              <a:t>‹#›</a:t>
            </a:fld>
            <a:endParaRPr lang="en-US" dirty="0"/>
          </a:p>
        </p:txBody>
      </p:sp>
    </p:spTree>
    <p:extLst>
      <p:ext uri="{BB962C8B-B14F-4D97-AF65-F5344CB8AC3E}">
        <p14:creationId xmlns:p14="http://schemas.microsoft.com/office/powerpoint/2010/main" val="2273199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0AED2CA7-A173-4011-BCF3-D4F9FC28FA25}" type="slidenum">
              <a:rPr lang="en-US"/>
              <a:pPr/>
              <a:t>‹#›</a:t>
            </a:fld>
            <a:endParaRPr lang="en-US" dirty="0"/>
          </a:p>
        </p:txBody>
      </p:sp>
    </p:spTree>
    <p:extLst>
      <p:ext uri="{BB962C8B-B14F-4D97-AF65-F5344CB8AC3E}">
        <p14:creationId xmlns:p14="http://schemas.microsoft.com/office/powerpoint/2010/main" val="402695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2647"/>
            <a:ext cx="37307838" cy="653891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1745"/>
            <a:ext cx="37307838" cy="7200900"/>
          </a:xfrm>
        </p:spPr>
        <p:txBody>
          <a:bodyPr anchor="b"/>
          <a:lstStyle>
            <a:lvl1pPr marL="0" indent="0">
              <a:buNone/>
              <a:defRPr sz="2000"/>
            </a:lvl1pPr>
            <a:lvl2pPr marL="457223" indent="0">
              <a:buNone/>
              <a:defRPr sz="1800"/>
            </a:lvl2pPr>
            <a:lvl3pPr marL="914446" indent="0">
              <a:buNone/>
              <a:defRPr sz="1600"/>
            </a:lvl3pPr>
            <a:lvl4pPr marL="1371669" indent="0">
              <a:buNone/>
              <a:defRPr sz="1400"/>
            </a:lvl4pPr>
            <a:lvl5pPr marL="1828891" indent="0">
              <a:buNone/>
              <a:defRPr sz="1400"/>
            </a:lvl5pPr>
            <a:lvl6pPr marL="2286114" indent="0">
              <a:buNone/>
              <a:defRPr sz="1400"/>
            </a:lvl6pPr>
            <a:lvl7pPr marL="2743337" indent="0">
              <a:buNone/>
              <a:defRPr sz="1400"/>
            </a:lvl7pPr>
            <a:lvl8pPr marL="3200560" indent="0">
              <a:buNone/>
              <a:defRPr sz="1400"/>
            </a:lvl8pPr>
            <a:lvl9pPr marL="365778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fld id="{EA56E3FB-2CDD-48EF-B410-DC1DE3343E9E}" type="slidenum">
              <a:rPr lang="en-US"/>
              <a:pPr/>
              <a:t>‹#›</a:t>
            </a:fld>
            <a:endParaRPr lang="en-US" dirty="0"/>
          </a:p>
        </p:txBody>
      </p:sp>
    </p:spTree>
    <p:extLst>
      <p:ext uri="{BB962C8B-B14F-4D97-AF65-F5344CB8AC3E}">
        <p14:creationId xmlns:p14="http://schemas.microsoft.com/office/powerpoint/2010/main" val="347115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4" y="7681915"/>
            <a:ext cx="19673887"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3" y="7681915"/>
            <a:ext cx="19675475" cy="217241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ADF9948E-1CC6-49B3-937B-7DFFC19D6F42}" type="slidenum">
              <a:rPr lang="en-US"/>
              <a:pPr/>
              <a:t>‹#›</a:t>
            </a:fld>
            <a:endParaRPr lang="en-US" dirty="0"/>
          </a:p>
        </p:txBody>
      </p:sp>
    </p:spTree>
    <p:extLst>
      <p:ext uri="{BB962C8B-B14F-4D97-AF65-F5344CB8AC3E}">
        <p14:creationId xmlns:p14="http://schemas.microsoft.com/office/powerpoint/2010/main" val="198965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9213"/>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7590"/>
            <a:ext cx="19392900"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41" y="7367590"/>
            <a:ext cx="19400837" cy="3071813"/>
          </a:xfrm>
        </p:spPr>
        <p:txBody>
          <a:bodyPr anchor="b"/>
          <a:lstStyle>
            <a:lvl1pPr marL="0" indent="0">
              <a:buNone/>
              <a:defRPr sz="2400" b="1"/>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41" y="10439400"/>
            <a:ext cx="19400837" cy="1896665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fld id="{0E856A23-0D62-4E08-9F70-7F2C2B7DE2E0}" type="slidenum">
              <a:rPr lang="en-US"/>
              <a:pPr/>
              <a:t>‹#›</a:t>
            </a:fld>
            <a:endParaRPr lang="en-US" dirty="0"/>
          </a:p>
        </p:txBody>
      </p:sp>
    </p:spTree>
    <p:extLst>
      <p:ext uri="{BB962C8B-B14F-4D97-AF65-F5344CB8AC3E}">
        <p14:creationId xmlns:p14="http://schemas.microsoft.com/office/powerpoint/2010/main" val="385242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fld id="{C10B4320-083F-40DD-8AAD-8459AE00BA52}" type="slidenum">
              <a:rPr lang="en-US"/>
              <a:pPr/>
              <a:t>‹#›</a:t>
            </a:fld>
            <a:endParaRPr lang="en-US" dirty="0"/>
          </a:p>
        </p:txBody>
      </p:sp>
    </p:spTree>
    <p:extLst>
      <p:ext uri="{BB962C8B-B14F-4D97-AF65-F5344CB8AC3E}">
        <p14:creationId xmlns:p14="http://schemas.microsoft.com/office/powerpoint/2010/main" val="93384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fld id="{065DFBAE-51B4-4F2B-9942-31424D7BD56B}" type="slidenum">
              <a:rPr lang="en-US"/>
              <a:pPr/>
              <a:t>‹#›</a:t>
            </a:fld>
            <a:endParaRPr lang="en-US" dirty="0"/>
          </a:p>
        </p:txBody>
      </p:sp>
    </p:spTree>
    <p:extLst>
      <p:ext uri="{BB962C8B-B14F-4D97-AF65-F5344CB8AC3E}">
        <p14:creationId xmlns:p14="http://schemas.microsoft.com/office/powerpoint/2010/main" val="366269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09690"/>
            <a:ext cx="14439900" cy="55792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09690"/>
            <a:ext cx="24536400" cy="280963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957"/>
            <a:ext cx="14439900" cy="22517100"/>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91801701-25DE-4200-8B73-EFFC6C04B234}" type="slidenum">
              <a:rPr lang="en-US"/>
              <a:pPr/>
              <a:t>‹#›</a:t>
            </a:fld>
            <a:endParaRPr lang="en-US" dirty="0"/>
          </a:p>
        </p:txBody>
      </p:sp>
    </p:spTree>
    <p:extLst>
      <p:ext uri="{BB962C8B-B14F-4D97-AF65-F5344CB8AC3E}">
        <p14:creationId xmlns:p14="http://schemas.microsoft.com/office/powerpoint/2010/main" val="34048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6" y="23043359"/>
            <a:ext cx="26335037" cy="271938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6" y="2940845"/>
            <a:ext cx="26335037" cy="19752468"/>
          </a:xfrm>
        </p:spPr>
        <p:txBody>
          <a:bodyPr/>
          <a:lstStyle>
            <a:lvl1pPr marL="0" indent="0">
              <a:buNone/>
              <a:defRPr sz="3200"/>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lvl="0"/>
            <a:endParaRPr lang="en-US" noProof="0" dirty="0" smtClean="0"/>
          </a:p>
        </p:txBody>
      </p:sp>
      <p:sp>
        <p:nvSpPr>
          <p:cNvPr id="4" name="Text Placeholder 3"/>
          <p:cNvSpPr>
            <a:spLocks noGrp="1"/>
          </p:cNvSpPr>
          <p:nvPr>
            <p:ph type="body" sz="half" idx="2"/>
          </p:nvPr>
        </p:nvSpPr>
        <p:spPr>
          <a:xfrm>
            <a:off x="8602666" y="25762745"/>
            <a:ext cx="26335037" cy="3864768"/>
          </a:xfrm>
        </p:spPr>
        <p:txBody>
          <a:bodyPr/>
          <a:lstStyle>
            <a:lvl1pPr marL="0" indent="0">
              <a:buNone/>
              <a:defRPr sz="14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fld id="{45BDDF3C-A354-4A10-B39F-A95DD891B56D}" type="slidenum">
              <a:rPr lang="en-US"/>
              <a:pPr/>
              <a:t>‹#›</a:t>
            </a:fld>
            <a:endParaRPr lang="en-US" dirty="0"/>
          </a:p>
        </p:txBody>
      </p:sp>
    </p:spTree>
    <p:extLst>
      <p:ext uri="{BB962C8B-B14F-4D97-AF65-F5344CB8AC3E}">
        <p14:creationId xmlns:p14="http://schemas.microsoft.com/office/powerpoint/2010/main" val="197343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5"/>
            <a:ext cx="39501762" cy="2172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a:latin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14997113" y="29977557"/>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a:latin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1456313" y="29977557"/>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a:lvl1pPr>
          </a:lstStyle>
          <a:p>
            <a:fld id="{60094FE9-2854-48A0-9184-AD76DD5F071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999" rtl="0" eaLnBrk="0" fontAlgn="base" hangingPunct="0">
        <a:spcBef>
          <a:spcPct val="0"/>
        </a:spcBef>
        <a:spcAft>
          <a:spcPct val="0"/>
        </a:spcAft>
        <a:defRPr sz="22701">
          <a:solidFill>
            <a:schemeClr val="tx2"/>
          </a:solidFill>
          <a:latin typeface="+mj-lt"/>
          <a:ea typeface="+mj-ea"/>
          <a:cs typeface="+mj-cs"/>
        </a:defRPr>
      </a:lvl1pPr>
      <a:lvl2pPr algn="ctr" defTabSz="4703999" rtl="0" eaLnBrk="0" fontAlgn="base" hangingPunct="0">
        <a:spcBef>
          <a:spcPct val="0"/>
        </a:spcBef>
        <a:spcAft>
          <a:spcPct val="0"/>
        </a:spcAft>
        <a:defRPr sz="22701">
          <a:solidFill>
            <a:schemeClr val="tx2"/>
          </a:solidFill>
          <a:latin typeface="Arial" charset="0"/>
        </a:defRPr>
      </a:lvl2pPr>
      <a:lvl3pPr algn="ctr" defTabSz="4703999" rtl="0" eaLnBrk="0" fontAlgn="base" hangingPunct="0">
        <a:spcBef>
          <a:spcPct val="0"/>
        </a:spcBef>
        <a:spcAft>
          <a:spcPct val="0"/>
        </a:spcAft>
        <a:defRPr sz="22701">
          <a:solidFill>
            <a:schemeClr val="tx2"/>
          </a:solidFill>
          <a:latin typeface="Arial" charset="0"/>
        </a:defRPr>
      </a:lvl3pPr>
      <a:lvl4pPr algn="ctr" defTabSz="4703999" rtl="0" eaLnBrk="0" fontAlgn="base" hangingPunct="0">
        <a:spcBef>
          <a:spcPct val="0"/>
        </a:spcBef>
        <a:spcAft>
          <a:spcPct val="0"/>
        </a:spcAft>
        <a:defRPr sz="22701">
          <a:solidFill>
            <a:schemeClr val="tx2"/>
          </a:solidFill>
          <a:latin typeface="Arial" charset="0"/>
        </a:defRPr>
      </a:lvl4pPr>
      <a:lvl5pPr algn="ctr" defTabSz="4703999" rtl="0" eaLnBrk="0" fontAlgn="base" hangingPunct="0">
        <a:spcBef>
          <a:spcPct val="0"/>
        </a:spcBef>
        <a:spcAft>
          <a:spcPct val="0"/>
        </a:spcAft>
        <a:defRPr sz="22701">
          <a:solidFill>
            <a:schemeClr val="tx2"/>
          </a:solidFill>
          <a:latin typeface="Arial" charset="0"/>
        </a:defRPr>
      </a:lvl5pPr>
      <a:lvl6pPr marL="457223" algn="ctr" defTabSz="4703999" rtl="0" fontAlgn="base">
        <a:spcBef>
          <a:spcPct val="0"/>
        </a:spcBef>
        <a:spcAft>
          <a:spcPct val="0"/>
        </a:spcAft>
        <a:defRPr sz="22701">
          <a:solidFill>
            <a:schemeClr val="tx2"/>
          </a:solidFill>
          <a:latin typeface="Arial" charset="0"/>
        </a:defRPr>
      </a:lvl6pPr>
      <a:lvl7pPr marL="914446" algn="ctr" defTabSz="4703999" rtl="0" fontAlgn="base">
        <a:spcBef>
          <a:spcPct val="0"/>
        </a:spcBef>
        <a:spcAft>
          <a:spcPct val="0"/>
        </a:spcAft>
        <a:defRPr sz="22701">
          <a:solidFill>
            <a:schemeClr val="tx2"/>
          </a:solidFill>
          <a:latin typeface="Arial" charset="0"/>
        </a:defRPr>
      </a:lvl7pPr>
      <a:lvl8pPr marL="1371669" algn="ctr" defTabSz="4703999" rtl="0" fontAlgn="base">
        <a:spcBef>
          <a:spcPct val="0"/>
        </a:spcBef>
        <a:spcAft>
          <a:spcPct val="0"/>
        </a:spcAft>
        <a:defRPr sz="22701">
          <a:solidFill>
            <a:schemeClr val="tx2"/>
          </a:solidFill>
          <a:latin typeface="Arial" charset="0"/>
        </a:defRPr>
      </a:lvl8pPr>
      <a:lvl9pPr marL="1828891" algn="ctr" defTabSz="4703999" rtl="0" fontAlgn="base">
        <a:spcBef>
          <a:spcPct val="0"/>
        </a:spcBef>
        <a:spcAft>
          <a:spcPct val="0"/>
        </a:spcAft>
        <a:defRPr sz="22701">
          <a:solidFill>
            <a:schemeClr val="tx2"/>
          </a:solidFill>
          <a:latin typeface="Arial" charset="0"/>
        </a:defRPr>
      </a:lvl9pPr>
    </p:titleStyle>
    <p:bodyStyle>
      <a:lvl1pPr marL="1765388" indent="-1765388" algn="l" defTabSz="4703999" rtl="0" eaLnBrk="0" fontAlgn="base" hangingPunct="0">
        <a:spcBef>
          <a:spcPct val="20000"/>
        </a:spcBef>
        <a:spcAft>
          <a:spcPct val="0"/>
        </a:spcAft>
        <a:buChar char="•"/>
        <a:defRPr sz="16501">
          <a:solidFill>
            <a:schemeClr val="tx1"/>
          </a:solidFill>
          <a:latin typeface="+mn-lt"/>
          <a:ea typeface="+mn-ea"/>
          <a:cs typeface="+mn-cs"/>
        </a:defRPr>
      </a:lvl1pPr>
      <a:lvl2pPr marL="3822891" indent="-1471687" algn="l" defTabSz="4703999" rtl="0" eaLnBrk="0" fontAlgn="base" hangingPunct="0">
        <a:spcBef>
          <a:spcPct val="20000"/>
        </a:spcBef>
        <a:spcAft>
          <a:spcPct val="0"/>
        </a:spcAft>
        <a:buChar char="–"/>
        <a:defRPr sz="14401">
          <a:solidFill>
            <a:schemeClr val="tx1"/>
          </a:solidFill>
          <a:latin typeface="+mn-lt"/>
        </a:defRPr>
      </a:lvl2pPr>
      <a:lvl3pPr marL="5880394" indent="-1176397" algn="l" defTabSz="4703999" rtl="0" eaLnBrk="0" fontAlgn="base" hangingPunct="0">
        <a:spcBef>
          <a:spcPct val="20000"/>
        </a:spcBef>
        <a:spcAft>
          <a:spcPct val="0"/>
        </a:spcAft>
        <a:buChar char="•"/>
        <a:defRPr sz="12301">
          <a:solidFill>
            <a:schemeClr val="tx1"/>
          </a:solidFill>
          <a:latin typeface="+mn-lt"/>
        </a:defRPr>
      </a:lvl3pPr>
      <a:lvl4pPr marL="8230011" indent="-1176397" algn="l" defTabSz="4703999" rtl="0" eaLnBrk="0" fontAlgn="base" hangingPunct="0">
        <a:spcBef>
          <a:spcPct val="20000"/>
        </a:spcBef>
        <a:spcAft>
          <a:spcPct val="0"/>
        </a:spcAft>
        <a:buChar char="–"/>
        <a:defRPr sz="10401">
          <a:solidFill>
            <a:schemeClr val="tx1"/>
          </a:solidFill>
          <a:latin typeface="+mn-lt"/>
        </a:defRPr>
      </a:lvl4pPr>
      <a:lvl5pPr marL="10581217" indent="-1174809" algn="l" defTabSz="4703999" rtl="0" eaLnBrk="0" fontAlgn="base" hangingPunct="0">
        <a:spcBef>
          <a:spcPct val="20000"/>
        </a:spcBef>
        <a:spcAft>
          <a:spcPct val="0"/>
        </a:spcAft>
        <a:buChar char="»"/>
        <a:defRPr sz="10401">
          <a:solidFill>
            <a:schemeClr val="tx1"/>
          </a:solidFill>
          <a:latin typeface="+mn-lt"/>
        </a:defRPr>
      </a:lvl5pPr>
      <a:lvl6pPr marL="11038440" indent="-1174809" algn="l" defTabSz="4703999" rtl="0" fontAlgn="base">
        <a:spcBef>
          <a:spcPct val="20000"/>
        </a:spcBef>
        <a:spcAft>
          <a:spcPct val="0"/>
        </a:spcAft>
        <a:buChar char="»"/>
        <a:defRPr sz="10401">
          <a:solidFill>
            <a:schemeClr val="tx1"/>
          </a:solidFill>
          <a:latin typeface="+mn-lt"/>
        </a:defRPr>
      </a:lvl6pPr>
      <a:lvl7pPr marL="11495663" indent="-1174809" algn="l" defTabSz="4703999" rtl="0" fontAlgn="base">
        <a:spcBef>
          <a:spcPct val="20000"/>
        </a:spcBef>
        <a:spcAft>
          <a:spcPct val="0"/>
        </a:spcAft>
        <a:buChar char="»"/>
        <a:defRPr sz="10401">
          <a:solidFill>
            <a:schemeClr val="tx1"/>
          </a:solidFill>
          <a:latin typeface="+mn-lt"/>
        </a:defRPr>
      </a:lvl7pPr>
      <a:lvl8pPr marL="11952886" indent="-1174809" algn="l" defTabSz="4703999" rtl="0" fontAlgn="base">
        <a:spcBef>
          <a:spcPct val="20000"/>
        </a:spcBef>
        <a:spcAft>
          <a:spcPct val="0"/>
        </a:spcAft>
        <a:buChar char="»"/>
        <a:defRPr sz="10401">
          <a:solidFill>
            <a:schemeClr val="tx1"/>
          </a:solidFill>
          <a:latin typeface="+mn-lt"/>
        </a:defRPr>
      </a:lvl8pPr>
      <a:lvl9pPr marL="12410108" indent="-1174809" algn="l" defTabSz="4703999" rtl="0" fontAlgn="base">
        <a:spcBef>
          <a:spcPct val="20000"/>
        </a:spcBef>
        <a:spcAft>
          <a:spcPct val="0"/>
        </a:spcAft>
        <a:buChar char="»"/>
        <a:defRPr sz="10401">
          <a:solidFill>
            <a:schemeClr val="tx1"/>
          </a:solidFill>
          <a:latin typeface="+mn-lt"/>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pic>
        <p:nvPicPr>
          <p:cNvPr id="48"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flipH="1" flipV="1">
            <a:off x="31432492" y="31468591"/>
            <a:ext cx="12458707" cy="14498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Gordon\Desktop\InertialMo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9429" y="25159876"/>
            <a:ext cx="9803551" cy="7342632"/>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bwMode="auto">
          <a:xfrm>
            <a:off x="-235974" y="317798"/>
            <a:ext cx="44508174" cy="4863802"/>
          </a:xfrm>
          <a:prstGeom prst="rect">
            <a:avLst/>
          </a:prstGeom>
          <a:solidFill>
            <a:schemeClr val="tx1"/>
          </a:solidFill>
          <a:ln w="9525" cap="flat" cmpd="sng" algn="ctr">
            <a:noFill/>
            <a:prstDash val="solid"/>
            <a:round/>
            <a:headEnd type="none" w="med" len="med"/>
            <a:tailEnd type="none" w="med" len="med"/>
          </a:ln>
          <a:effectLst>
            <a:softEdge rad="635000"/>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0" y="1"/>
            <a:ext cx="43891200" cy="4681100"/>
          </a:xfrm>
          <a:prstGeom prst="rect">
            <a:avLst/>
          </a:prstGeom>
          <a:gradFill flip="none" rotWithShape="1">
            <a:gsLst>
              <a:gs pos="39000">
                <a:schemeClr val="accent1"/>
              </a:gs>
              <a:gs pos="82000">
                <a:schemeClr val="bg1">
                  <a:shade val="100000"/>
                  <a:satMod val="115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dirty="0" smtClean="0">
              <a:ln>
                <a:noFill/>
              </a:ln>
              <a:solidFill>
                <a:schemeClr val="tx1"/>
              </a:solidFill>
              <a:effectLst/>
              <a:latin typeface="Arial" charset="0"/>
            </a:endParaRPr>
          </a:p>
        </p:txBody>
      </p:sp>
      <p:pic>
        <p:nvPicPr>
          <p:cNvPr id="2054" name="Picture 123" descr="Picture1"/>
          <p:cNvPicPr>
            <a:picLocks noChangeAspect="1" noChangeArrowheads="1"/>
          </p:cNvPicPr>
          <p:nvPr/>
        </p:nvPicPr>
        <p:blipFill>
          <a:blip r:embed="rId3" cstate="print">
            <a:duotone>
              <a:prstClr val="black"/>
              <a:schemeClr val="accent6">
                <a:lumMod val="60000"/>
                <a:lumOff val="40000"/>
                <a:tint val="45000"/>
                <a:satMod val="400000"/>
              </a:schemeClr>
            </a:duotone>
            <a:extLst>
              <a:ext uri="{28A0092B-C50C-407E-A947-70E740481C1C}">
                <a14:useLocalDpi xmlns:a14="http://schemas.microsoft.com/office/drawing/2010/main" val="0"/>
              </a:ext>
            </a:extLst>
          </a:blip>
          <a:srcRect l="32170" t="54411"/>
          <a:stretch>
            <a:fillRect/>
          </a:stretch>
        </p:blipFill>
        <p:spPr bwMode="auto">
          <a:xfrm>
            <a:off x="0" y="0"/>
            <a:ext cx="27355800" cy="4302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51"/>
          <p:cNvSpPr>
            <a:spLocks noChangeArrowheads="1"/>
          </p:cNvSpPr>
          <p:nvPr/>
        </p:nvSpPr>
        <p:spPr bwMode="auto">
          <a:xfrm>
            <a:off x="152400" y="0"/>
            <a:ext cx="24003000"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9600" b="1" dirty="0" smtClean="0">
                <a:solidFill>
                  <a:schemeClr val="bg1"/>
                </a:solidFill>
                <a:effectLst>
                  <a:outerShdw blurRad="38100" dist="38100" dir="2700000" algn="tl">
                    <a:srgbClr val="000000">
                      <a:alpha val="43137"/>
                    </a:srgbClr>
                  </a:outerShdw>
                </a:effectLst>
                <a:latin typeface="Calibri" panose="020F0502020204030204" pitchFamily="34" charset="0"/>
              </a:rPr>
              <a:t>The </a:t>
            </a:r>
            <a:r>
              <a:rPr lang="en-US" sz="9600" b="1" dirty="0">
                <a:solidFill>
                  <a:schemeClr val="bg1"/>
                </a:solidFill>
                <a:effectLst>
                  <a:outerShdw blurRad="38100" dist="38100" dir="2700000" algn="tl">
                    <a:srgbClr val="000000">
                      <a:alpha val="43137"/>
                    </a:srgbClr>
                  </a:outerShdw>
                </a:effectLst>
                <a:latin typeface="Calibri" panose="020F0502020204030204" pitchFamily="34" charset="0"/>
              </a:rPr>
              <a:t>Use of Design Patterns and Scrum Methodologies in Game Development</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
            </a:r>
            <a:b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b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Ryan </a:t>
            </a:r>
            <a:r>
              <a:rPr lang="en-US" sz="6000" b="1" dirty="0" err="1" smtClean="0">
                <a:solidFill>
                  <a:schemeClr val="bg1"/>
                </a:solidFill>
                <a:effectLst>
                  <a:outerShdw blurRad="38100" dist="38100" dir="2700000" algn="tl">
                    <a:srgbClr val="000000">
                      <a:alpha val="43137"/>
                    </a:srgbClr>
                  </a:outerShdw>
                </a:effectLst>
                <a:latin typeface="Calibri" panose="020F0502020204030204" pitchFamily="34" charset="0"/>
              </a:rPr>
              <a:t>Conyac</a:t>
            </a:r>
            <a:r>
              <a:rPr lang="en-US" sz="6000" b="1" dirty="0" smtClean="0">
                <a:solidFill>
                  <a:schemeClr val="bg1"/>
                </a:solidFill>
                <a:effectLst>
                  <a:outerShdw blurRad="38100" dist="38100" dir="2700000" algn="tl">
                    <a:srgbClr val="000000">
                      <a:alpha val="43137"/>
                    </a:srgbClr>
                  </a:outerShdw>
                </a:effectLst>
                <a:latin typeface="Calibri" panose="020F0502020204030204" pitchFamily="34" charset="0"/>
              </a:rPr>
              <a:t>, William McLain </a:t>
            </a:r>
            <a:r>
              <a:rPr lang="en-US" sz="4000" b="1" dirty="0" smtClean="0">
                <a:solidFill>
                  <a:schemeClr val="bg1"/>
                </a:solidFill>
              </a:rPr>
              <a:t> - Dr. Hong K. Sung (Faculty Advisor)</a:t>
            </a:r>
            <a:endParaRPr lang="en-US" sz="4800" b="1" dirty="0">
              <a:solidFill>
                <a:schemeClr val="bg1"/>
              </a:solidFill>
              <a:latin typeface="Calibri" panose="020F0502020204030204" pitchFamily="34" charset="0"/>
            </a:endParaRPr>
          </a:p>
        </p:txBody>
      </p:sp>
      <p:sp>
        <p:nvSpPr>
          <p:cNvPr id="2057" name="Text Box 55"/>
          <p:cNvSpPr txBox="1">
            <a:spLocks noChangeArrowheads="1"/>
          </p:cNvSpPr>
          <p:nvPr/>
        </p:nvSpPr>
        <p:spPr bwMode="auto">
          <a:xfrm>
            <a:off x="375556" y="6443287"/>
            <a:ext cx="9196718" cy="734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Our team decided to make a 2D shooter like Raiden and </a:t>
            </a:r>
            <a:r>
              <a:rPr lang="en-US" sz="3600" dirty="0" err="1" smtClean="0"/>
              <a:t>Galaga</a:t>
            </a:r>
            <a:r>
              <a:rPr lang="en-US" sz="3600" dirty="0" smtClean="0"/>
              <a:t>. We were all familiar with and enjoyed these titles growing up so having the chance to create our own version seemed exciting. </a:t>
            </a:r>
            <a:endParaRPr lang="en-US" sz="3600" dirty="0" smtClean="0"/>
          </a:p>
          <a:p>
            <a:pPr eaLnBrk="1" hangingPunct="1"/>
            <a:endParaRPr lang="en-US" sz="3600" dirty="0"/>
          </a:p>
          <a:p>
            <a:pPr eaLnBrk="1" hangingPunct="1"/>
            <a:r>
              <a:rPr lang="en-US" sz="3600" dirty="0" smtClean="0"/>
              <a:t>We knew that our game needed to have the ability to offer a variety of ships. Also we need a range of weapons with the option for the player to choose not to acquire them if he or she did not want them. And finally the different types of weapons needed to have different types of sounds when used. </a:t>
            </a:r>
            <a:endParaRPr lang="en-US" sz="3600" dirty="0" smtClean="0"/>
          </a:p>
        </p:txBody>
      </p:sp>
      <p:sp>
        <p:nvSpPr>
          <p:cNvPr id="2058" name="Rectangle 67"/>
          <p:cNvSpPr>
            <a:spLocks noChangeArrowheads="1"/>
          </p:cNvSpPr>
          <p:nvPr/>
        </p:nvSpPr>
        <p:spPr bwMode="auto">
          <a:xfrm>
            <a:off x="1016031" y="541514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PROBLEM AND MOTIVATION</a:t>
            </a:r>
            <a:endParaRPr lang="en-US" sz="5700" b="1" dirty="0">
              <a:solidFill>
                <a:schemeClr val="accent6">
                  <a:lumMod val="50000"/>
                </a:schemeClr>
              </a:solidFill>
              <a:latin typeface="Gill Sans MT" pitchFamily="34" charset="0"/>
            </a:endParaRPr>
          </a:p>
        </p:txBody>
      </p:sp>
      <p:sp>
        <p:nvSpPr>
          <p:cNvPr id="2060" name="Oval 94"/>
          <p:cNvSpPr>
            <a:spLocks noChangeArrowheads="1"/>
          </p:cNvSpPr>
          <p:nvPr/>
        </p:nvSpPr>
        <p:spPr bwMode="auto">
          <a:xfrm>
            <a:off x="341341" y="5608783"/>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1</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t="10541"/>
          <a:stretch/>
        </p:blipFill>
        <p:spPr>
          <a:xfrm>
            <a:off x="29086628" y="152400"/>
            <a:ext cx="7717972" cy="4237911"/>
          </a:xfrm>
          <a:prstGeom prst="rect">
            <a:avLst/>
          </a:prstGeom>
          <a:noFill/>
          <a:ln>
            <a:no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16971" y="134216"/>
            <a:ext cx="5921829" cy="4441372"/>
          </a:xfrm>
          <a:prstGeom prst="rect">
            <a:avLst/>
          </a:prstGeom>
        </p:spPr>
      </p:pic>
      <p:sp>
        <p:nvSpPr>
          <p:cNvPr id="36" name="Text Box 55"/>
          <p:cNvSpPr txBox="1">
            <a:spLocks noChangeArrowheads="1"/>
          </p:cNvSpPr>
          <p:nvPr/>
        </p:nvSpPr>
        <p:spPr bwMode="auto">
          <a:xfrm>
            <a:off x="375556" y="14171657"/>
            <a:ext cx="16657882"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3600" dirty="0" smtClean="0"/>
              <a:t>These three things had to work in order to make the game feel complete. Since these aspects were all assigned to different team members. This required lots of team work to finally get it to work properly.</a:t>
            </a:r>
            <a:endParaRPr lang="en-US" sz="3600" dirty="0"/>
          </a:p>
        </p:txBody>
      </p:sp>
      <p:sp>
        <p:nvSpPr>
          <p:cNvPr id="37" name="Text Box 55"/>
          <p:cNvSpPr txBox="1">
            <a:spLocks noChangeArrowheads="1"/>
          </p:cNvSpPr>
          <p:nvPr/>
        </p:nvSpPr>
        <p:spPr bwMode="auto">
          <a:xfrm>
            <a:off x="435152" y="17486877"/>
            <a:ext cx="16450314" cy="740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For the option to allow players to select different ships and weapons we need to use the state design pattern. This way when selecting different weapons the ship will obtain a new state to show that the player actually acquired the weapon. This is also used for the ship selection. </a:t>
            </a:r>
            <a:endParaRPr lang="en-US" sz="3600" dirty="0" smtClean="0"/>
          </a:p>
          <a:p>
            <a:pPr eaLnBrk="1" hangingPunct="1">
              <a:spcBef>
                <a:spcPts val="1200"/>
              </a:spcBef>
              <a:spcAft>
                <a:spcPts val="1200"/>
              </a:spcAft>
            </a:pPr>
            <a:r>
              <a:rPr lang="en-US" sz="3600" dirty="0" smtClean="0"/>
              <a:t>This choice makes it easier for our members to add and s=change current items in the game and lowers the chance of the changes effects other parts of the game. </a:t>
            </a:r>
          </a:p>
          <a:p>
            <a:pPr eaLnBrk="1" hangingPunct="1">
              <a:spcBef>
                <a:spcPts val="1200"/>
              </a:spcBef>
              <a:spcAft>
                <a:spcPts val="1200"/>
              </a:spcAft>
            </a:pPr>
            <a:r>
              <a:rPr lang="en-US" sz="3600" dirty="0" smtClean="0"/>
              <a:t>As for sound differences there only needs to be a class to hold the different sound files. This way when a sound is needed in game the corresponding class will be able to call the Sound class and use the sound. Since there are not that many sounds needed this choice is easier for the entire team to understand and will cause less interference with the rest of the code.</a:t>
            </a:r>
            <a:endParaRPr lang="en-US" sz="3600" dirty="0"/>
          </a:p>
        </p:txBody>
      </p:sp>
      <p:sp>
        <p:nvSpPr>
          <p:cNvPr id="38" name="Rectangle 67"/>
          <p:cNvSpPr>
            <a:spLocks noChangeArrowheads="1"/>
          </p:cNvSpPr>
          <p:nvPr/>
        </p:nvSpPr>
        <p:spPr bwMode="auto">
          <a:xfrm>
            <a:off x="1109842" y="16407684"/>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BACKGROUND</a:t>
            </a:r>
            <a:endParaRPr lang="en-US" sz="5700" b="1" dirty="0">
              <a:solidFill>
                <a:schemeClr val="accent6">
                  <a:lumMod val="50000"/>
                </a:schemeClr>
              </a:solidFill>
              <a:latin typeface="Gill Sans MT" pitchFamily="34" charset="0"/>
            </a:endParaRPr>
          </a:p>
        </p:txBody>
      </p:sp>
      <p:sp>
        <p:nvSpPr>
          <p:cNvPr id="39" name="Oval 94"/>
          <p:cNvSpPr>
            <a:spLocks noChangeArrowheads="1"/>
          </p:cNvSpPr>
          <p:nvPr/>
        </p:nvSpPr>
        <p:spPr bwMode="auto">
          <a:xfrm>
            <a:off x="435152" y="16608534"/>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2</a:t>
            </a:r>
            <a:endParaRPr lang="en-US" sz="3600" b="1" dirty="0">
              <a:solidFill>
                <a:schemeClr val="accent6">
                  <a:lumMod val="50000"/>
                </a:schemeClr>
              </a:solidFill>
              <a:latin typeface="Gill Sans MT" pitchFamily="34" charset="0"/>
            </a:endParaRPr>
          </a:p>
        </p:txBody>
      </p:sp>
      <p:sp>
        <p:nvSpPr>
          <p:cNvPr id="32" name="Text Box 55"/>
          <p:cNvSpPr txBox="1">
            <a:spLocks noChangeArrowheads="1"/>
          </p:cNvSpPr>
          <p:nvPr/>
        </p:nvSpPr>
        <p:spPr bwMode="auto">
          <a:xfrm>
            <a:off x="31475815" y="6443287"/>
            <a:ext cx="12262985" cy="438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design pattern used in this project:</a:t>
            </a:r>
          </a:p>
          <a:p>
            <a:pPr eaLnBrk="1" hangingPunct="1">
              <a:spcBef>
                <a:spcPts val="1200"/>
              </a:spcBef>
              <a:spcAft>
                <a:spcPts val="1200"/>
              </a:spcAft>
            </a:pPr>
            <a:r>
              <a:rPr lang="en-US" sz="3600" b="1" u="sng" dirty="0" smtClean="0"/>
              <a:t>Bridge </a:t>
            </a:r>
            <a:r>
              <a:rPr lang="en-US" sz="3600" b="1" u="sng" dirty="0"/>
              <a:t>pattern:</a:t>
            </a:r>
            <a:endParaRPr lang="en-US" sz="3600" b="1" dirty="0"/>
          </a:p>
          <a:p>
            <a:pPr marL="571500" indent="-571500" eaLnBrk="1" hangingPunct="1">
              <a:spcBef>
                <a:spcPts val="1200"/>
              </a:spcBef>
              <a:spcAft>
                <a:spcPts val="1200"/>
              </a:spcAft>
              <a:buFont typeface="Arial" panose="020B0604020202020204" pitchFamily="34" charset="0"/>
              <a:buChar char="•"/>
            </a:pPr>
            <a:r>
              <a:rPr lang="en-US" sz="3600" dirty="0" smtClean="0"/>
              <a:t>Intent is to decouple an abstraction from its implementation for independent variation.</a:t>
            </a:r>
          </a:p>
          <a:p>
            <a:pPr marL="571500" indent="-571500" eaLnBrk="1" hangingPunct="1">
              <a:spcBef>
                <a:spcPts val="1200"/>
              </a:spcBef>
              <a:spcAft>
                <a:spcPts val="1200"/>
              </a:spcAft>
              <a:buFont typeface="Arial" panose="020B0604020202020204" pitchFamily="34" charset="0"/>
              <a:buChar char="•"/>
            </a:pPr>
            <a:r>
              <a:rPr lang="en-US" sz="3600" dirty="0" smtClean="0"/>
              <a:t>Applied in order to avoid permanent binding of the abstract ship to the ship’s behaviors.</a:t>
            </a:r>
            <a:endParaRPr lang="en-US" sz="3600" dirty="0"/>
          </a:p>
        </p:txBody>
      </p:sp>
      <p:sp>
        <p:nvSpPr>
          <p:cNvPr id="41" name="Rectangle 67"/>
          <p:cNvSpPr>
            <a:spLocks noChangeArrowheads="1"/>
          </p:cNvSpPr>
          <p:nvPr/>
        </p:nvSpPr>
        <p:spPr bwMode="auto">
          <a:xfrm>
            <a:off x="18328481"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SOLUTION</a:t>
            </a:r>
            <a:endParaRPr lang="en-US" sz="5700" b="1" dirty="0">
              <a:solidFill>
                <a:schemeClr val="accent6">
                  <a:lumMod val="50000"/>
                </a:schemeClr>
              </a:solidFill>
              <a:latin typeface="Gill Sans MT" pitchFamily="34" charset="0"/>
            </a:endParaRPr>
          </a:p>
        </p:txBody>
      </p:sp>
      <p:sp>
        <p:nvSpPr>
          <p:cNvPr id="42" name="Oval 94"/>
          <p:cNvSpPr>
            <a:spLocks noChangeArrowheads="1"/>
          </p:cNvSpPr>
          <p:nvPr/>
        </p:nvSpPr>
        <p:spPr bwMode="auto">
          <a:xfrm>
            <a:off x="31799036" y="25498697"/>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5</a:t>
            </a:r>
            <a:endParaRPr lang="en-US" sz="3600" b="1" dirty="0">
              <a:solidFill>
                <a:schemeClr val="accent6">
                  <a:lumMod val="50000"/>
                </a:schemeClr>
              </a:solidFill>
              <a:latin typeface="Gill Sans MT" pitchFamily="34" charset="0"/>
            </a:endParaRPr>
          </a:p>
        </p:txBody>
      </p:sp>
      <p:sp>
        <p:nvSpPr>
          <p:cNvPr id="43" name="Text Box 55"/>
          <p:cNvSpPr txBox="1">
            <a:spLocks noChangeArrowheads="1"/>
          </p:cNvSpPr>
          <p:nvPr/>
        </p:nvSpPr>
        <p:spPr bwMode="auto">
          <a:xfrm>
            <a:off x="31851598" y="26310096"/>
            <a:ext cx="12039602"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dirty="0" smtClean="0"/>
              <a:t>The result in using state design pattern and java applet for in game sounds was a success. The process went smoothly and all team members were satisfied with the decision. :</a:t>
            </a:r>
            <a:endParaRPr lang="en-US" sz="3600" dirty="0" smtClean="0"/>
          </a:p>
          <a:p>
            <a:pPr marL="571500" indent="-571500" eaLnBrk="1" hangingPunct="1">
              <a:spcBef>
                <a:spcPts val="1200"/>
              </a:spcBef>
              <a:spcAft>
                <a:spcPts val="1200"/>
              </a:spcAft>
              <a:buFont typeface="Arial" panose="020B0604020202020204" pitchFamily="34" charset="0"/>
              <a:buChar char="•"/>
            </a:pPr>
            <a:r>
              <a:rPr lang="en-US" sz="3600" dirty="0" smtClean="0"/>
              <a:t>Natural and </a:t>
            </a:r>
            <a:r>
              <a:rPr lang="en-US" sz="3600" dirty="0" smtClean="0"/>
              <a:t>customizable</a:t>
            </a:r>
            <a:r>
              <a:rPr lang="en-US" sz="3600" dirty="0" smtClean="0"/>
              <a:t> </a:t>
            </a:r>
            <a:r>
              <a:rPr lang="en-US" sz="3600" dirty="0" smtClean="0"/>
              <a:t>game play. </a:t>
            </a:r>
          </a:p>
          <a:p>
            <a:pPr marL="571500" indent="-571500" eaLnBrk="1" hangingPunct="1">
              <a:spcBef>
                <a:spcPts val="1200"/>
              </a:spcBef>
              <a:spcAft>
                <a:spcPts val="1200"/>
              </a:spcAft>
              <a:buFont typeface="Arial" panose="020B0604020202020204" pitchFamily="34" charset="0"/>
              <a:buChar char="•"/>
            </a:pPr>
            <a:r>
              <a:rPr lang="en-US" sz="3600" dirty="0" smtClean="0"/>
              <a:t>Option of implementing </a:t>
            </a:r>
            <a:r>
              <a:rPr lang="en-US" sz="3600" dirty="0" smtClean="0"/>
              <a:t>different ships.</a:t>
            </a:r>
            <a:endParaRPr lang="en-US" sz="3600" dirty="0" smtClean="0"/>
          </a:p>
          <a:p>
            <a:pPr marL="571500" indent="-571500" eaLnBrk="1" hangingPunct="1">
              <a:spcBef>
                <a:spcPts val="1200"/>
              </a:spcBef>
              <a:spcAft>
                <a:spcPts val="1200"/>
              </a:spcAft>
              <a:buFont typeface="Arial" panose="020B0604020202020204" pitchFamily="34" charset="0"/>
              <a:buChar char="•"/>
            </a:pPr>
            <a:r>
              <a:rPr lang="en-US" sz="3600" dirty="0" smtClean="0"/>
              <a:t>Game can easily be tweaked and sounds can easily be added and deleted </a:t>
            </a:r>
            <a:r>
              <a:rPr lang="en-US" sz="3600" smtClean="0"/>
              <a:t>if needed..</a:t>
            </a:r>
            <a:endParaRPr lang="en-US" sz="3600" dirty="0" smtClean="0"/>
          </a:p>
        </p:txBody>
      </p:sp>
      <p:sp>
        <p:nvSpPr>
          <p:cNvPr id="50" name="Text Box 55"/>
          <p:cNvSpPr txBox="1">
            <a:spLocks noChangeArrowheads="1"/>
          </p:cNvSpPr>
          <p:nvPr/>
        </p:nvSpPr>
        <p:spPr bwMode="auto">
          <a:xfrm>
            <a:off x="17501064" y="6705505"/>
            <a:ext cx="12788435" cy="1595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3600" b="1" dirty="0" smtClean="0"/>
              <a:t>Change </a:t>
            </a:r>
            <a:r>
              <a:rPr lang="en-US" sz="3600" b="1" dirty="0"/>
              <a:t>the ship’s appearance to show the user what he/she has selected.  </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Give the player an at the beginning of the game of what ship to use..</a:t>
            </a:r>
            <a:endParaRPr lang="en-US" sz="3600" dirty="0" smtClean="0"/>
          </a:p>
          <a:p>
            <a:pPr marL="1314450" lvl="1" indent="-571500" eaLnBrk="1" hangingPunct="1">
              <a:spcBef>
                <a:spcPts val="1200"/>
              </a:spcBef>
              <a:spcAft>
                <a:spcPts val="1200"/>
              </a:spcAft>
              <a:buFont typeface="Arial" panose="020B0604020202020204" pitchFamily="34" charset="0"/>
              <a:buChar char="•"/>
            </a:pPr>
            <a:r>
              <a:rPr lang="en-US" sz="3600" dirty="0" smtClean="0"/>
              <a:t>Depending on the user’s choice change the ship’s appearance and attributes </a:t>
            </a:r>
            <a:endParaRPr lang="en-US" sz="3600" dirty="0" smtClean="0"/>
          </a:p>
          <a:p>
            <a:pPr eaLnBrk="1" hangingPunct="1">
              <a:spcBef>
                <a:spcPts val="1200"/>
              </a:spcBef>
              <a:spcAft>
                <a:spcPts val="1200"/>
              </a:spcAft>
            </a:pPr>
            <a:r>
              <a:rPr lang="en-US" sz="3600" b="1" dirty="0"/>
              <a:t>Create different items for the user to pick </a:t>
            </a:r>
            <a:r>
              <a:rPr lang="en-US" sz="3600" b="1" dirty="0" smtClean="0"/>
              <a:t>up</a:t>
            </a:r>
            <a:r>
              <a:rPr lang="en-US" sz="3600" b="1" dirty="0"/>
              <a:t>.</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Change the bullet appearance from the initial image.  </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Add a different sound to play when in use.</a:t>
            </a:r>
            <a:endParaRPr lang="en-US" sz="3600" dirty="0"/>
          </a:p>
          <a:p>
            <a:pPr marL="1714500" lvl="2" indent="-571500" eaLnBrk="1" hangingPunct="1">
              <a:spcBef>
                <a:spcPts val="1200"/>
              </a:spcBef>
              <a:spcAft>
                <a:spcPts val="1200"/>
              </a:spcAft>
              <a:buFont typeface="Arial" panose="020B0604020202020204" pitchFamily="34" charset="0"/>
              <a:buChar char="•"/>
            </a:pPr>
            <a:r>
              <a:rPr lang="en-US" sz="3600" dirty="0" smtClean="0"/>
              <a:t>Change the speed and other attribute of the bullet..</a:t>
            </a:r>
          </a:p>
          <a:p>
            <a:pPr marL="1714500" lvl="2" indent="-571500" eaLnBrk="1" hangingPunct="1">
              <a:spcBef>
                <a:spcPts val="1200"/>
              </a:spcBef>
              <a:spcAft>
                <a:spcPts val="1200"/>
              </a:spcAft>
              <a:buFont typeface="Arial" panose="020B0604020202020204" pitchFamily="34" charset="0"/>
              <a:buChar char="•"/>
            </a:pPr>
            <a:r>
              <a:rPr lang="en-US" sz="3600" dirty="0"/>
              <a:t>If the user collides with the item, change the state of the ship to correspond with the item</a:t>
            </a:r>
            <a:endParaRPr lang="en-US" sz="3600" dirty="0" smtClean="0"/>
          </a:p>
          <a:p>
            <a:pPr marL="1714500" lvl="2" indent="-571500" eaLnBrk="1" hangingPunct="1">
              <a:spcBef>
                <a:spcPts val="1200"/>
              </a:spcBef>
              <a:spcAft>
                <a:spcPts val="1200"/>
              </a:spcAft>
              <a:buFont typeface="Arial" panose="020B0604020202020204" pitchFamily="34" charset="0"/>
              <a:buChar char="•"/>
            </a:pPr>
            <a:r>
              <a:rPr lang="en-US" sz="3600" dirty="0" smtClean="0"/>
              <a:t>Game play is simple and redundant</a:t>
            </a:r>
            <a:r>
              <a:rPr lang="en-US" sz="3600" dirty="0" smtClean="0"/>
              <a:t>..</a:t>
            </a:r>
            <a:endParaRPr lang="en-US" sz="3600" dirty="0" smtClean="0"/>
          </a:p>
          <a:p>
            <a:pPr eaLnBrk="1" hangingPunct="1">
              <a:spcBef>
                <a:spcPts val="1200"/>
              </a:spcBef>
              <a:spcAft>
                <a:spcPts val="1200"/>
              </a:spcAft>
            </a:pPr>
            <a:r>
              <a:rPr lang="en-US" sz="3600" b="1" dirty="0" smtClean="0"/>
              <a:t>Use </a:t>
            </a:r>
            <a:r>
              <a:rPr lang="en-US" sz="3600" b="1" dirty="0" smtClean="0"/>
              <a:t>of different sounds</a:t>
            </a:r>
            <a:endParaRPr lang="en-US" sz="3600" b="1" dirty="0" smtClean="0"/>
          </a:p>
          <a:p>
            <a:pPr marL="1314450" lvl="1" indent="-571500" eaLnBrk="1" hangingPunct="1">
              <a:spcBef>
                <a:spcPts val="1200"/>
              </a:spcBef>
              <a:spcAft>
                <a:spcPts val="1200"/>
              </a:spcAft>
              <a:buFont typeface="Arial" panose="020B0604020202020204" pitchFamily="34" charset="0"/>
              <a:buChar char="•"/>
            </a:pPr>
            <a:r>
              <a:rPr lang="en-US" sz="3600" dirty="0" smtClean="0"/>
              <a:t>Create a class the holds all the sound files in the game along with functions to play, loop, and mute sounds.</a:t>
            </a:r>
          </a:p>
          <a:p>
            <a:pPr marL="1314450" lvl="1" indent="-571500" eaLnBrk="1" hangingPunct="1">
              <a:spcBef>
                <a:spcPts val="1200"/>
              </a:spcBef>
              <a:spcAft>
                <a:spcPts val="1200"/>
              </a:spcAft>
              <a:buFont typeface="Arial" panose="020B0604020202020204" pitchFamily="34" charset="0"/>
              <a:buChar char="•"/>
            </a:pPr>
            <a:r>
              <a:rPr lang="en-US" sz="3600" dirty="0" smtClean="0"/>
              <a:t>When the game starts loop the background music.</a:t>
            </a:r>
          </a:p>
          <a:p>
            <a:pPr marL="1314450" lvl="1" indent="-571500" eaLnBrk="1" hangingPunct="1">
              <a:spcBef>
                <a:spcPts val="1200"/>
              </a:spcBef>
              <a:spcAft>
                <a:spcPts val="1200"/>
              </a:spcAft>
              <a:buFont typeface="Arial" panose="020B0604020202020204" pitchFamily="34" charset="0"/>
              <a:buChar char="•"/>
            </a:pPr>
            <a:r>
              <a:rPr lang="en-US" sz="3600" dirty="0" smtClean="0"/>
              <a:t>When a shot is fired play the sound of each shot. </a:t>
            </a:r>
          </a:p>
          <a:p>
            <a:pPr marL="1314450" lvl="1" indent="-571500" eaLnBrk="1" hangingPunct="1">
              <a:spcBef>
                <a:spcPts val="1200"/>
              </a:spcBef>
              <a:spcAft>
                <a:spcPts val="1200"/>
              </a:spcAft>
              <a:buFont typeface="Arial" panose="020B0604020202020204" pitchFamily="34" charset="0"/>
              <a:buChar char="•"/>
            </a:pPr>
            <a:r>
              <a:rPr lang="en-US" sz="3600" dirty="0" smtClean="0"/>
              <a:t>Have a different sound accompany each type of weapon for the ship.  </a:t>
            </a:r>
            <a:endParaRPr lang="en-US" sz="3600" dirty="0" smtClean="0"/>
          </a:p>
          <a:p>
            <a:pPr eaLnBrk="1" hangingPunct="1">
              <a:spcBef>
                <a:spcPts val="1200"/>
              </a:spcBef>
              <a:spcAft>
                <a:spcPts val="1200"/>
              </a:spcAft>
            </a:pPr>
            <a:endParaRPr lang="en-US" sz="2800" dirty="0" smtClean="0"/>
          </a:p>
        </p:txBody>
      </p:sp>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5993" y="6532212"/>
            <a:ext cx="5319473" cy="3999995"/>
          </a:xfrm>
          <a:prstGeom prst="rect">
            <a:avLst/>
          </a:prstGeom>
          <a:ln w="12700">
            <a:solidFill>
              <a:schemeClr val="bg1"/>
            </a:solidFill>
          </a:ln>
          <a:effectLst>
            <a:outerShdw blurRad="50800" dist="38100" dir="2700000" algn="tl" rotWithShape="0">
              <a:prstClr val="black">
                <a:alpha val="40000"/>
              </a:prstClr>
            </a:outerShdw>
          </a:effectLst>
        </p:spPr>
      </p:pic>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9890" y="9742782"/>
            <a:ext cx="5434231" cy="4086288"/>
          </a:xfrm>
          <a:prstGeom prst="rect">
            <a:avLst/>
          </a:prstGeom>
          <a:ln w="12700">
            <a:solidFill>
              <a:schemeClr val="bg1"/>
            </a:solidFill>
          </a:ln>
          <a:effectLst>
            <a:outerShdw blurRad="50800" dist="38100" dir="2700000" algn="tl" rotWithShape="0">
              <a:prstClr val="black">
                <a:alpha val="40000"/>
              </a:prstClr>
            </a:outerShdw>
          </a:effectLst>
        </p:spPr>
      </p:pic>
      <p:grpSp>
        <p:nvGrpSpPr>
          <p:cNvPr id="87" name="Group 86"/>
          <p:cNvGrpSpPr/>
          <p:nvPr/>
        </p:nvGrpSpPr>
        <p:grpSpPr>
          <a:xfrm>
            <a:off x="30860217" y="11171583"/>
            <a:ext cx="12385374" cy="6674651"/>
            <a:chOff x="30948379" y="11063583"/>
            <a:chExt cx="12800150" cy="6050280"/>
          </a:xfrm>
          <a:effectLst>
            <a:outerShdw blurRad="50800" dist="38100" dir="2700000" algn="tl" rotWithShape="0">
              <a:prstClr val="black">
                <a:alpha val="40000"/>
              </a:prstClr>
            </a:outerShdw>
          </a:effectLst>
        </p:grpSpPr>
        <p:sp>
          <p:nvSpPr>
            <p:cNvPr id="85" name="Rounded Rectangle 84"/>
            <p:cNvSpPr/>
            <p:nvPr/>
          </p:nvSpPr>
          <p:spPr bwMode="auto">
            <a:xfrm>
              <a:off x="30948379" y="11063583"/>
              <a:ext cx="12800150" cy="60502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4" name="Picture 3"/>
            <p:cNvPicPr>
              <a:picLocks noChangeAspect="1"/>
            </p:cNvPicPr>
            <p:nvPr/>
          </p:nvPicPr>
          <p:blipFill>
            <a:blip r:embed="rId9"/>
            <a:stretch>
              <a:fillRect/>
            </a:stretch>
          </p:blipFill>
          <p:spPr>
            <a:xfrm>
              <a:off x="31363155" y="11403034"/>
              <a:ext cx="11970598" cy="5355267"/>
            </a:xfrm>
            <a:prstGeom prst="rect">
              <a:avLst/>
            </a:prstGeom>
            <a:ln>
              <a:noFill/>
            </a:ln>
            <a:effectLst/>
          </p:spPr>
        </p:pic>
      </p:grpSp>
      <p:sp>
        <p:nvSpPr>
          <p:cNvPr id="10" name="Right Arrow 9"/>
          <p:cNvSpPr/>
          <p:nvPr/>
        </p:nvSpPr>
        <p:spPr bwMode="auto">
          <a:xfrm>
            <a:off x="10840385" y="28211294"/>
            <a:ext cx="2185131" cy="1306147"/>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9525" cap="flat" cmpd="sng" algn="ctr">
            <a:solidFill>
              <a:schemeClr val="accent6">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sp>
        <p:nvSpPr>
          <p:cNvPr id="195" name="Rectangle 67"/>
          <p:cNvSpPr>
            <a:spLocks noChangeArrowheads="1"/>
          </p:cNvSpPr>
          <p:nvPr/>
        </p:nvSpPr>
        <p:spPr bwMode="auto">
          <a:xfrm>
            <a:off x="32618361" y="25277320"/>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RESULT</a:t>
            </a:r>
            <a:endParaRPr lang="en-US" sz="5700" b="1" dirty="0">
              <a:solidFill>
                <a:schemeClr val="accent6">
                  <a:lumMod val="50000"/>
                </a:schemeClr>
              </a:solidFill>
              <a:latin typeface="Gill Sans MT" pitchFamily="34" charset="0"/>
            </a:endParaRPr>
          </a:p>
        </p:txBody>
      </p:sp>
      <p:sp>
        <p:nvSpPr>
          <p:cNvPr id="196" name="Oval 94"/>
          <p:cNvSpPr>
            <a:spLocks noChangeArrowheads="1"/>
          </p:cNvSpPr>
          <p:nvPr/>
        </p:nvSpPr>
        <p:spPr bwMode="auto">
          <a:xfrm>
            <a:off x="17501065" y="5630765"/>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a:solidFill>
                  <a:schemeClr val="accent6">
                    <a:lumMod val="50000"/>
                  </a:schemeClr>
                </a:solidFill>
                <a:latin typeface="Gill Sans MT" pitchFamily="34" charset="0"/>
              </a:rPr>
              <a:t>3</a:t>
            </a:r>
          </a:p>
        </p:txBody>
      </p:sp>
      <p:sp>
        <p:nvSpPr>
          <p:cNvPr id="198" name="Rectangle 67"/>
          <p:cNvSpPr>
            <a:spLocks noChangeArrowheads="1"/>
          </p:cNvSpPr>
          <p:nvPr/>
        </p:nvSpPr>
        <p:spPr bwMode="auto">
          <a:xfrm>
            <a:off x="32618362" y="5437122"/>
            <a:ext cx="11653837"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0" tIns="68580" rIns="137160" bIns="68580"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r>
              <a:rPr lang="en-US" sz="5700" b="1" dirty="0" smtClean="0">
                <a:solidFill>
                  <a:schemeClr val="accent6">
                    <a:lumMod val="50000"/>
                  </a:schemeClr>
                </a:solidFill>
                <a:latin typeface="Gill Sans MT" pitchFamily="34" charset="0"/>
              </a:rPr>
              <a:t>DESIGN PATTERN</a:t>
            </a:r>
            <a:endParaRPr lang="en-US" sz="5700" b="1" dirty="0">
              <a:solidFill>
                <a:schemeClr val="accent6">
                  <a:lumMod val="50000"/>
                </a:schemeClr>
              </a:solidFill>
              <a:latin typeface="Gill Sans MT" pitchFamily="34" charset="0"/>
            </a:endParaRPr>
          </a:p>
        </p:txBody>
      </p:sp>
      <p:sp>
        <p:nvSpPr>
          <p:cNvPr id="208" name="Oval 94"/>
          <p:cNvSpPr>
            <a:spLocks noChangeArrowheads="1"/>
          </p:cNvSpPr>
          <p:nvPr/>
        </p:nvSpPr>
        <p:spPr bwMode="auto">
          <a:xfrm>
            <a:off x="31704413" y="5633329"/>
            <a:ext cx="674690" cy="64141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4703763" eaLnBrk="0" hangingPunct="0">
              <a:defRPr sz="3000">
                <a:solidFill>
                  <a:schemeClr val="tx1"/>
                </a:solidFill>
                <a:latin typeface="Arial" panose="020B0604020202020204" pitchFamily="34" charset="0"/>
              </a:defRPr>
            </a:lvl1pPr>
            <a:lvl2pPr marL="742950" indent="-285750" defTabSz="4703763" eaLnBrk="0" hangingPunct="0">
              <a:defRPr sz="3000">
                <a:solidFill>
                  <a:schemeClr val="tx1"/>
                </a:solidFill>
                <a:latin typeface="Arial" panose="020B0604020202020204" pitchFamily="34" charset="0"/>
              </a:defRPr>
            </a:lvl2pPr>
            <a:lvl3pPr marL="1143000" indent="-228600" defTabSz="4703763" eaLnBrk="0" hangingPunct="0">
              <a:defRPr sz="3000">
                <a:solidFill>
                  <a:schemeClr val="tx1"/>
                </a:solidFill>
                <a:latin typeface="Arial" panose="020B0604020202020204" pitchFamily="34" charset="0"/>
              </a:defRPr>
            </a:lvl3pPr>
            <a:lvl4pPr marL="1600200" indent="-228600" defTabSz="4703763" eaLnBrk="0" hangingPunct="0">
              <a:defRPr sz="3000">
                <a:solidFill>
                  <a:schemeClr val="tx1"/>
                </a:solidFill>
                <a:latin typeface="Arial" panose="020B0604020202020204" pitchFamily="34" charset="0"/>
              </a:defRPr>
            </a:lvl4pPr>
            <a:lvl5pPr marL="2057400" indent="-228600" defTabSz="4703763" eaLnBrk="0" hangingPunct="0">
              <a:defRPr sz="3000">
                <a:solidFill>
                  <a:schemeClr val="tx1"/>
                </a:solidFill>
                <a:latin typeface="Arial" panose="020B0604020202020204" pitchFamily="34" charset="0"/>
              </a:defRPr>
            </a:lvl5pPr>
            <a:lvl6pPr marL="2514600" indent="-228600" defTabSz="4703763" eaLnBrk="0" fontAlgn="base" hangingPunct="0">
              <a:spcBef>
                <a:spcPct val="0"/>
              </a:spcBef>
              <a:spcAft>
                <a:spcPct val="0"/>
              </a:spcAft>
              <a:defRPr sz="3000">
                <a:solidFill>
                  <a:schemeClr val="tx1"/>
                </a:solidFill>
                <a:latin typeface="Arial" panose="020B0604020202020204" pitchFamily="34" charset="0"/>
              </a:defRPr>
            </a:lvl6pPr>
            <a:lvl7pPr marL="2971800" indent="-228600" defTabSz="4703763" eaLnBrk="0" fontAlgn="base" hangingPunct="0">
              <a:spcBef>
                <a:spcPct val="0"/>
              </a:spcBef>
              <a:spcAft>
                <a:spcPct val="0"/>
              </a:spcAft>
              <a:defRPr sz="3000">
                <a:solidFill>
                  <a:schemeClr val="tx1"/>
                </a:solidFill>
                <a:latin typeface="Arial" panose="020B0604020202020204" pitchFamily="34" charset="0"/>
              </a:defRPr>
            </a:lvl7pPr>
            <a:lvl8pPr marL="3429000" indent="-228600" defTabSz="4703763" eaLnBrk="0" fontAlgn="base" hangingPunct="0">
              <a:spcBef>
                <a:spcPct val="0"/>
              </a:spcBef>
              <a:spcAft>
                <a:spcPct val="0"/>
              </a:spcAft>
              <a:defRPr sz="3000">
                <a:solidFill>
                  <a:schemeClr val="tx1"/>
                </a:solidFill>
                <a:latin typeface="Arial" panose="020B0604020202020204" pitchFamily="34" charset="0"/>
              </a:defRPr>
            </a:lvl8pPr>
            <a:lvl9pPr marL="3886200" indent="-228600" defTabSz="4703763" eaLnBrk="0" fontAlgn="base" hangingPunct="0">
              <a:spcBef>
                <a:spcPct val="0"/>
              </a:spcBef>
              <a:spcAft>
                <a:spcPct val="0"/>
              </a:spcAft>
              <a:defRPr sz="3000">
                <a:solidFill>
                  <a:schemeClr val="tx1"/>
                </a:solidFill>
                <a:latin typeface="Arial" panose="020B0604020202020204" pitchFamily="34" charset="0"/>
              </a:defRPr>
            </a:lvl9pPr>
          </a:lstStyle>
          <a:p>
            <a:pPr algn="ctr" eaLnBrk="1" hangingPunct="1"/>
            <a:r>
              <a:rPr lang="en-US" sz="3600" b="1" dirty="0" smtClean="0">
                <a:solidFill>
                  <a:schemeClr val="accent6">
                    <a:lumMod val="50000"/>
                  </a:schemeClr>
                </a:solidFill>
                <a:latin typeface="Gill Sans MT" pitchFamily="34" charset="0"/>
              </a:rPr>
              <a:t>4</a:t>
            </a:r>
            <a:endParaRPr lang="en-US" sz="3600" b="1" dirty="0">
              <a:solidFill>
                <a:schemeClr val="accent6">
                  <a:lumMod val="50000"/>
                </a:schemeClr>
              </a:solidFill>
              <a:latin typeface="Gill Sans MT" pitchFamily="34" charset="0"/>
            </a:endParaRPr>
          </a:p>
        </p:txBody>
      </p:sp>
      <p:grpSp>
        <p:nvGrpSpPr>
          <p:cNvPr id="17" name="Group 16"/>
          <p:cNvGrpSpPr/>
          <p:nvPr/>
        </p:nvGrpSpPr>
        <p:grpSpPr>
          <a:xfrm>
            <a:off x="31475815" y="18285903"/>
            <a:ext cx="11660987" cy="3847823"/>
            <a:chOff x="31106263" y="18897600"/>
            <a:chExt cx="12632537" cy="4248150"/>
          </a:xfrm>
        </p:grpSpPr>
        <p:sp>
          <p:nvSpPr>
            <p:cNvPr id="16" name="Rounded Rectangle 15"/>
            <p:cNvSpPr/>
            <p:nvPr/>
          </p:nvSpPr>
          <p:spPr bwMode="auto">
            <a:xfrm>
              <a:off x="31106263" y="18897600"/>
              <a:ext cx="12632537" cy="4248150"/>
            </a:xfrm>
            <a:prstGeom prst="round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1" name="Picture 10"/>
            <p:cNvPicPr>
              <a:picLocks noChangeAspect="1"/>
            </p:cNvPicPr>
            <p:nvPr/>
          </p:nvPicPr>
          <p:blipFill>
            <a:blip r:embed="rId10"/>
            <a:stretch>
              <a:fillRect/>
            </a:stretch>
          </p:blipFill>
          <p:spPr>
            <a:xfrm>
              <a:off x="31475815" y="19275760"/>
              <a:ext cx="11970598" cy="3580147"/>
            </a:xfrm>
            <a:prstGeom prst="rect">
              <a:avLst/>
            </a:prstGeom>
            <a:effectLst/>
          </p:spPr>
        </p:pic>
      </p:grpSp>
      <p:grpSp>
        <p:nvGrpSpPr>
          <p:cNvPr id="15" name="Group 14"/>
          <p:cNvGrpSpPr/>
          <p:nvPr/>
        </p:nvGrpSpPr>
        <p:grpSpPr>
          <a:xfrm>
            <a:off x="23767940" y="24216360"/>
            <a:ext cx="7664552" cy="8284459"/>
            <a:chOff x="24414902" y="24886919"/>
            <a:chExt cx="7017590" cy="7613899"/>
          </a:xfrm>
        </p:grpSpPr>
        <p:sp>
          <p:nvSpPr>
            <p:cNvPr id="14" name="Rounded Rectangle 13"/>
            <p:cNvSpPr/>
            <p:nvPr/>
          </p:nvSpPr>
          <p:spPr bwMode="auto">
            <a:xfrm>
              <a:off x="24414902" y="24886919"/>
              <a:ext cx="7017590" cy="7613899"/>
            </a:xfrm>
            <a:prstGeom prst="roundRect">
              <a:avLst/>
            </a:prstGeom>
            <a:solidFill>
              <a:schemeClr val="bg1"/>
            </a:solidFill>
            <a:ln w="9525" cap="flat" cmpd="sng" algn="ctr">
              <a:solidFill>
                <a:schemeClr val="accent6">
                  <a:lumMod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12" name="Picture 11"/>
            <p:cNvPicPr>
              <a:picLocks noChangeAspect="1"/>
            </p:cNvPicPr>
            <p:nvPr/>
          </p:nvPicPr>
          <p:blipFill>
            <a:blip r:embed="rId11"/>
            <a:stretch>
              <a:fillRect/>
            </a:stretch>
          </p:blipFill>
          <p:spPr>
            <a:xfrm>
              <a:off x="24565313" y="27577617"/>
              <a:ext cx="6716768" cy="4224461"/>
            </a:xfrm>
            <a:prstGeom prst="rect">
              <a:avLst/>
            </a:prstGeom>
          </p:spPr>
        </p:pic>
        <p:pic>
          <p:nvPicPr>
            <p:cNvPr id="13" name="Picture 12"/>
            <p:cNvPicPr>
              <a:picLocks noChangeAspect="1"/>
            </p:cNvPicPr>
            <p:nvPr/>
          </p:nvPicPr>
          <p:blipFill>
            <a:blip r:embed="rId12"/>
            <a:stretch>
              <a:fillRect/>
            </a:stretch>
          </p:blipFill>
          <p:spPr>
            <a:xfrm>
              <a:off x="24618081" y="25507043"/>
              <a:ext cx="6488182" cy="2128935"/>
            </a:xfrm>
            <a:prstGeom prst="rect">
              <a:avLst/>
            </a:prstGeom>
          </p:spPr>
        </p:pic>
      </p:grpSp>
      <p:sp>
        <p:nvSpPr>
          <p:cNvPr id="212" name="Text Box 55"/>
          <p:cNvSpPr txBox="1">
            <a:spLocks noChangeArrowheads="1"/>
          </p:cNvSpPr>
          <p:nvPr/>
        </p:nvSpPr>
        <p:spPr bwMode="auto">
          <a:xfrm>
            <a:off x="31528645" y="22476541"/>
            <a:ext cx="1236255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7160" tIns="68580" rIns="137160" bIns="68580">
            <a:spAutoFit/>
          </a:bodyPr>
          <a:lstStyle>
            <a:lvl1pPr eaLnBrk="0" hangingPunct="0">
              <a:defRPr sz="3000">
                <a:solidFill>
                  <a:schemeClr val="tx1"/>
                </a:solidFill>
                <a:latin typeface="Arial" panose="020B0604020202020204" pitchFamily="34" charset="0"/>
              </a:defRPr>
            </a:lvl1pPr>
            <a:lvl2pPr marL="742950" indent="-285750" eaLnBrk="0" hangingPunct="0">
              <a:defRPr sz="3000">
                <a:solidFill>
                  <a:schemeClr val="tx1"/>
                </a:solidFill>
                <a:latin typeface="Arial" panose="020B0604020202020204" pitchFamily="34" charset="0"/>
              </a:defRPr>
            </a:lvl2pPr>
            <a:lvl3pPr marL="1143000" indent="-228600" eaLnBrk="0" hangingPunct="0">
              <a:defRPr sz="3000">
                <a:solidFill>
                  <a:schemeClr val="tx1"/>
                </a:solidFill>
                <a:latin typeface="Arial" panose="020B0604020202020204" pitchFamily="34" charset="0"/>
              </a:defRPr>
            </a:lvl3pPr>
            <a:lvl4pPr marL="1600200" indent="-228600" eaLnBrk="0" hangingPunct="0">
              <a:defRPr sz="3000">
                <a:solidFill>
                  <a:schemeClr val="tx1"/>
                </a:solidFill>
                <a:latin typeface="Arial" panose="020B0604020202020204" pitchFamily="34" charset="0"/>
              </a:defRPr>
            </a:lvl4pPr>
            <a:lvl5pPr marL="2057400" indent="-228600" eaLnBrk="0" hangingPunct="0">
              <a:defRPr sz="3000">
                <a:solidFill>
                  <a:schemeClr val="tx1"/>
                </a:solidFill>
                <a:latin typeface="Arial" panose="020B0604020202020204" pitchFamily="34" charset="0"/>
              </a:defRPr>
            </a:lvl5pPr>
            <a:lvl6pPr marL="2514600" indent="-228600" eaLnBrk="0" fontAlgn="base" hangingPunct="0">
              <a:spcBef>
                <a:spcPct val="0"/>
              </a:spcBef>
              <a:spcAft>
                <a:spcPct val="0"/>
              </a:spcAft>
              <a:defRPr sz="3000">
                <a:solidFill>
                  <a:schemeClr val="tx1"/>
                </a:solidFill>
                <a:latin typeface="Arial" panose="020B0604020202020204" pitchFamily="34" charset="0"/>
              </a:defRPr>
            </a:lvl6pPr>
            <a:lvl7pPr marL="2971800" indent="-228600" eaLnBrk="0" fontAlgn="base" hangingPunct="0">
              <a:spcBef>
                <a:spcPct val="0"/>
              </a:spcBef>
              <a:spcAft>
                <a:spcPct val="0"/>
              </a:spcAft>
              <a:defRPr sz="3000">
                <a:solidFill>
                  <a:schemeClr val="tx1"/>
                </a:solidFill>
                <a:latin typeface="Arial" panose="020B0604020202020204" pitchFamily="34" charset="0"/>
              </a:defRPr>
            </a:lvl7pPr>
            <a:lvl8pPr marL="3429000" indent="-228600" eaLnBrk="0" fontAlgn="base" hangingPunct="0">
              <a:spcBef>
                <a:spcPct val="0"/>
              </a:spcBef>
              <a:spcAft>
                <a:spcPct val="0"/>
              </a:spcAft>
              <a:defRPr sz="3000">
                <a:solidFill>
                  <a:schemeClr val="tx1"/>
                </a:solidFill>
                <a:latin typeface="Arial" panose="020B0604020202020204" pitchFamily="34" charset="0"/>
              </a:defRPr>
            </a:lvl8pPr>
            <a:lvl9pPr marL="3886200" indent="-228600" eaLnBrk="0" fontAlgn="base" hangingPunct="0">
              <a:spcBef>
                <a:spcPct val="0"/>
              </a:spcBef>
              <a:spcAft>
                <a:spcPct val="0"/>
              </a:spcAft>
              <a:defRPr sz="3000">
                <a:solidFill>
                  <a:schemeClr val="tx1"/>
                </a:solidFill>
                <a:latin typeface="Arial" panose="020B0604020202020204" pitchFamily="34" charset="0"/>
              </a:defRPr>
            </a:lvl9pPr>
          </a:lstStyle>
          <a:p>
            <a:pPr eaLnBrk="1" hangingPunct="1">
              <a:spcBef>
                <a:spcPts val="1200"/>
              </a:spcBef>
              <a:spcAft>
                <a:spcPts val="1200"/>
              </a:spcAft>
            </a:pPr>
            <a:r>
              <a:rPr lang="en-US" sz="2800" dirty="0" smtClean="0"/>
              <a:t>Rotation sets the “facing” component.</a:t>
            </a:r>
          </a:p>
          <a:p>
            <a:pPr eaLnBrk="1" hangingPunct="1">
              <a:spcBef>
                <a:spcPts val="1200"/>
              </a:spcBef>
              <a:spcAft>
                <a:spcPts val="1200"/>
              </a:spcAft>
            </a:pPr>
            <a:r>
              <a:rPr lang="en-US" sz="2800" dirty="0" smtClean="0"/>
              <a:t>Thrust is accelerated at a constant rate of 2 pixels per tick up to the </a:t>
            </a:r>
            <a:br>
              <a:rPr lang="en-US" sz="2800" dirty="0" smtClean="0"/>
            </a:br>
            <a:r>
              <a:rPr lang="en-US" sz="2800" dirty="0" smtClean="0"/>
              <a:t>maximum ship speed.</a:t>
            </a:r>
          </a:p>
          <a:p>
            <a:pPr eaLnBrk="1" hangingPunct="1">
              <a:spcBef>
                <a:spcPts val="1200"/>
              </a:spcBef>
              <a:spcAft>
                <a:spcPts val="1200"/>
              </a:spcAft>
            </a:pPr>
            <a:r>
              <a:rPr lang="en-US" sz="2800" dirty="0" smtClean="0"/>
              <a:t>Result MovementVector direction is calculated for the appropriate quadrant.</a:t>
            </a:r>
            <a:endParaRPr lang="en-US" sz="2000" dirty="0" smtClean="0"/>
          </a:p>
        </p:txBody>
      </p:sp>
      <p:grpSp>
        <p:nvGrpSpPr>
          <p:cNvPr id="60" name="Group 59"/>
          <p:cNvGrpSpPr/>
          <p:nvPr/>
        </p:nvGrpSpPr>
        <p:grpSpPr>
          <a:xfrm>
            <a:off x="28589922" y="24581127"/>
            <a:ext cx="3022302" cy="3965249"/>
            <a:chOff x="28742639" y="24640353"/>
            <a:chExt cx="2841568" cy="3984561"/>
          </a:xfrm>
        </p:grpSpPr>
        <p:cxnSp>
          <p:nvCxnSpPr>
            <p:cNvPr id="46" name="Elbow Connector 45"/>
            <p:cNvCxnSpPr/>
            <p:nvPr/>
          </p:nvCxnSpPr>
          <p:spPr bwMode="auto">
            <a:xfrm rot="5400000">
              <a:off x="27926138" y="25456854"/>
              <a:ext cx="3984561" cy="2351560"/>
            </a:xfrm>
            <a:prstGeom prst="bentConnector3">
              <a:avLst>
                <a:gd name="adj1" fmla="val 100104"/>
              </a:avLst>
            </a:prstGeom>
            <a:solidFill>
              <a:schemeClr val="accent1"/>
            </a:solidFill>
            <a:ln w="9525" cap="flat" cmpd="sng" algn="ctr">
              <a:solidFill>
                <a:schemeClr val="tx1"/>
              </a:solidFill>
              <a:prstDash val="solid"/>
              <a:round/>
              <a:headEnd type="none" w="med" len="med"/>
              <a:tailEnd type="arrow" w="med" len="med"/>
            </a:ln>
            <a:effectLst/>
          </p:spPr>
        </p:cxnSp>
        <p:cxnSp>
          <p:nvCxnSpPr>
            <p:cNvPr id="49" name="Straight Connector 48"/>
            <p:cNvCxnSpPr/>
            <p:nvPr/>
          </p:nvCxnSpPr>
          <p:spPr bwMode="auto">
            <a:xfrm>
              <a:off x="31107711" y="24640353"/>
              <a:ext cx="47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3" name="Elbow Connector 62"/>
          <p:cNvCxnSpPr/>
          <p:nvPr/>
        </p:nvCxnSpPr>
        <p:spPr bwMode="auto">
          <a:xfrm rot="10800000" flipV="1">
            <a:off x="26246024" y="23491171"/>
            <a:ext cx="5408378" cy="2737825"/>
          </a:xfrm>
          <a:prstGeom prst="bentConnector3">
            <a:avLst>
              <a:gd name="adj1" fmla="val 18158"/>
            </a:avLst>
          </a:prstGeom>
          <a:solidFill>
            <a:schemeClr val="accent1"/>
          </a:solidFill>
          <a:ln w="9525" cap="flat" cmpd="sng" algn="ctr">
            <a:solidFill>
              <a:schemeClr val="tx1"/>
            </a:solidFill>
            <a:prstDash val="solid"/>
            <a:round/>
            <a:headEnd type="none" w="med" len="med"/>
            <a:tailEnd type="triangle"/>
          </a:ln>
          <a:effectLst/>
        </p:spPr>
      </p:cxnSp>
      <p:cxnSp>
        <p:nvCxnSpPr>
          <p:cNvPr id="69" name="Elbow Connector 68"/>
          <p:cNvCxnSpPr/>
          <p:nvPr/>
        </p:nvCxnSpPr>
        <p:spPr bwMode="auto">
          <a:xfrm rot="10800000" flipV="1">
            <a:off x="26639521" y="22723660"/>
            <a:ext cx="4944689" cy="2540123"/>
          </a:xfrm>
          <a:prstGeom prst="bentConnector3">
            <a:avLst>
              <a:gd name="adj1" fmla="val 26576"/>
            </a:avLst>
          </a:prstGeom>
          <a:solidFill>
            <a:schemeClr val="accent1"/>
          </a:solidFill>
          <a:ln w="9525" cap="flat" cmpd="sng" algn="ctr">
            <a:solidFill>
              <a:schemeClr val="tx1"/>
            </a:solidFill>
            <a:prstDash val="solid"/>
            <a:round/>
            <a:headEnd type="none" w="med" len="med"/>
            <a:tailEnd type="triangle"/>
          </a:ln>
          <a:effectLst/>
        </p:spPr>
      </p:cxnSp>
      <p:pic>
        <p:nvPicPr>
          <p:cNvPr id="1026" name="Picture 2" descr="C:\Users\Gordon\Desktop\OriginalMoti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3752" y="25042071"/>
            <a:ext cx="9803552" cy="73426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611</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Gill Sans MT</vt:lpstr>
      <vt:lpstr>Calibri</vt:lpstr>
      <vt:lpstr>Arial</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54</dc:title>
  <dc:creator>Cindy Kranz</dc:creator>
  <cp:lastModifiedBy>Brián Davis</cp:lastModifiedBy>
  <cp:revision>231</cp:revision>
  <dcterms:created xsi:type="dcterms:W3CDTF">2004-07-27T19:46:06Z</dcterms:created>
  <dcterms:modified xsi:type="dcterms:W3CDTF">2015-12-01T15:26:53Z</dcterms:modified>
</cp:coreProperties>
</file>