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354012"/>
            <a:ext cx="5728652" cy="1139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1547812"/>
            <a:ext cx="900747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7" Type="http://schemas.openxmlformats.org/officeDocument/2006/relationships/image" Target="../media/image1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80261" y="2946082"/>
            <a:ext cx="2207895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STUDENT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rlito"/>
                <a:cs typeface="Carlito"/>
              </a:rPr>
              <a:t>REGISTER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NO</a:t>
            </a:r>
            <a:endParaRPr sz="2400">
              <a:latin typeface="Carlito"/>
              <a:cs typeface="Carlito"/>
            </a:endParaRPr>
          </a:p>
          <a:p>
            <a:pPr marL="12700" marR="5080" indent="1393190">
              <a:lnSpc>
                <a:spcPct val="100400"/>
              </a:lnSpc>
              <a:spcBef>
                <a:spcPts val="40"/>
              </a:spcBef>
            </a:pPr>
            <a:r>
              <a:rPr sz="2400" dirty="0">
                <a:latin typeface="Carlito"/>
                <a:cs typeface="Carlito"/>
              </a:rPr>
              <a:t>NM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ID </a:t>
            </a:r>
            <a:r>
              <a:rPr sz="2400" spc="-10" dirty="0">
                <a:latin typeface="Carlito"/>
                <a:cs typeface="Carlito"/>
              </a:rPr>
              <a:t>DEPARTMENT COLLEGE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4325620" y="2946082"/>
            <a:ext cx="2545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: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lang="en-IN" sz="2400" spc="-55" dirty="0">
                <a:latin typeface="Carlito"/>
                <a:cs typeface="Carlito"/>
              </a:rPr>
              <a:t>EBNOU BATHAN.A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5620" y="3307969"/>
            <a:ext cx="3921125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sz="2400" spc="-50" dirty="0">
                <a:latin typeface="Carlito"/>
                <a:cs typeface="Carlito"/>
              </a:rPr>
              <a:t>: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312</a:t>
            </a:r>
            <a:r>
              <a:rPr lang="en-IN" sz="2400" spc="-10" dirty="0">
                <a:latin typeface="Carlito"/>
                <a:cs typeface="Carlito"/>
              </a:rPr>
              <a:t>213147</a:t>
            </a:r>
            <a:endParaRPr sz="24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rlito"/>
                <a:cs typeface="Carlito"/>
              </a:rPr>
              <a:t>: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lang="en-IN" sz="2400" spc="-10">
                <a:latin typeface="Carlito"/>
                <a:cs typeface="Carlito"/>
              </a:rPr>
              <a:t>asunm1455312213147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5620" y="4042410"/>
            <a:ext cx="5010785" cy="112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6285" algn="l"/>
              </a:tabLst>
            </a:pPr>
            <a:r>
              <a:rPr sz="2400" dirty="0">
                <a:latin typeface="Carlito"/>
                <a:cs typeface="Carlito"/>
              </a:rPr>
              <a:t>: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(ACCOUNTATING</a:t>
            </a:r>
            <a:r>
              <a:rPr sz="2400" dirty="0">
                <a:latin typeface="Carlito"/>
                <a:cs typeface="Carlito"/>
              </a:rPr>
              <a:t>	&amp;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FIANANCE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217170" marR="176530" indent="-205104">
              <a:lnSpc>
                <a:spcPts val="2860"/>
              </a:lnSpc>
              <a:spcBef>
                <a:spcPts val="160"/>
              </a:spcBef>
            </a:pPr>
            <a:r>
              <a:rPr sz="2400" dirty="0">
                <a:latin typeface="Carlito"/>
                <a:cs typeface="Carlito"/>
              </a:rPr>
              <a:t>: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TAGORE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COLLEGE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ARTS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&amp;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SCIENCE </a:t>
            </a:r>
            <a:r>
              <a:rPr sz="2400" dirty="0">
                <a:latin typeface="Carlito"/>
                <a:cs typeface="Carlito"/>
              </a:rPr>
              <a:t>CHROMPET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,CHENNAI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-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44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442" y="1410906"/>
            <a:ext cx="8409305" cy="332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Carlito"/>
                <a:cs typeface="Carlito"/>
              </a:rPr>
              <a:t>DATA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COLLECTION</a:t>
            </a:r>
            <a:endParaRPr sz="1800">
              <a:latin typeface="Carlito"/>
              <a:cs typeface="Carlito"/>
            </a:endParaRPr>
          </a:p>
          <a:p>
            <a:pPr marL="12700" marR="5440680" indent="285750">
              <a:lnSpc>
                <a:spcPct val="100800"/>
              </a:lnSpc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SOURCE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MULDHAVAN </a:t>
            </a:r>
            <a:r>
              <a:rPr sz="1800" spc="-20" dirty="0">
                <a:latin typeface="Carlito"/>
                <a:cs typeface="Carlito"/>
              </a:rPr>
              <a:t>FEATURE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COLLECTION</a:t>
            </a:r>
            <a:endParaRPr sz="1800">
              <a:latin typeface="Carlito"/>
              <a:cs typeface="Carlito"/>
            </a:endParaRPr>
          </a:p>
          <a:p>
            <a:pPr marL="12700" marR="5080" indent="285750">
              <a:lnSpc>
                <a:spcPct val="1008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NAME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,PERFORMANCE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LEVEL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,SALRY,JOB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FUNCTION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,DEPARTMENT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,ACTIVE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5" dirty="0">
                <a:latin typeface="Carlito"/>
                <a:cs typeface="Carlito"/>
              </a:rPr>
              <a:t>STATUS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ETC </a:t>
            </a:r>
            <a:r>
              <a:rPr sz="1800" spc="-70" dirty="0">
                <a:latin typeface="Carlito"/>
                <a:cs typeface="Carlito"/>
              </a:rPr>
              <a:t>DATA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CLEANING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05"/>
              </a:lnSpc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REMOVE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MISSING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VALUES</a:t>
            </a:r>
            <a:endParaRPr sz="1800">
              <a:latin typeface="Carlito"/>
              <a:cs typeface="Carlito"/>
            </a:endParaRPr>
          </a:p>
          <a:p>
            <a:pPr marL="12700" marR="2279015" indent="285750">
              <a:lnSpc>
                <a:spcPct val="100800"/>
              </a:lnSpc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CONVERT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CATEGORICALS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VARIABLE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NUMERCIAL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FORMAT PERFOMANCE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LEVEL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SEGEMENTED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BASIS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VERY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HIGH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20" dirty="0">
                <a:latin typeface="Carlito"/>
                <a:cs typeface="Carlito"/>
              </a:rPr>
              <a:t>HIGH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MEDIUM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25" dirty="0">
                <a:latin typeface="Carlito"/>
                <a:cs typeface="Carlito"/>
              </a:rPr>
              <a:t>LOW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dirty="0"/>
              <a:t>THIS</a:t>
            </a:r>
            <a:r>
              <a:rPr spc="-70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dirty="0"/>
              <a:t>USED</a:t>
            </a:r>
            <a:r>
              <a:rPr spc="-45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ANALYSE</a:t>
            </a:r>
            <a:r>
              <a:rPr spc="25" dirty="0"/>
              <a:t> </a:t>
            </a:r>
            <a:r>
              <a:rPr dirty="0"/>
              <a:t>EMPLOYEE</a:t>
            </a:r>
            <a:r>
              <a:rPr spc="20" dirty="0"/>
              <a:t> </a:t>
            </a:r>
            <a:r>
              <a:rPr spc="-10" dirty="0"/>
              <a:t>PERFORMANCE</a:t>
            </a:r>
            <a:r>
              <a:rPr spc="-4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COLLECTED</a:t>
            </a:r>
            <a:r>
              <a:rPr spc="-50" dirty="0"/>
              <a:t> </a:t>
            </a:r>
            <a:r>
              <a:rPr spc="-20" dirty="0"/>
              <a:t>FROM</a:t>
            </a:r>
            <a:r>
              <a:rPr spc="500" dirty="0"/>
              <a:t> 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MUDHALVAN</a:t>
            </a:r>
            <a:r>
              <a:rPr spc="-25" dirty="0"/>
              <a:t> </a:t>
            </a:r>
            <a:r>
              <a:rPr dirty="0"/>
              <a:t>PORTAL</a:t>
            </a:r>
            <a:r>
              <a:rPr spc="-65" dirty="0"/>
              <a:t> </a:t>
            </a:r>
            <a:r>
              <a:rPr dirty="0"/>
              <a:t>.</a:t>
            </a:r>
            <a:r>
              <a:rPr spc="5" dirty="0"/>
              <a:t> </a:t>
            </a:r>
            <a:r>
              <a:rPr dirty="0"/>
              <a:t>KEY</a:t>
            </a:r>
            <a:r>
              <a:rPr spc="-45" dirty="0"/>
              <a:t> </a:t>
            </a:r>
            <a:r>
              <a:rPr dirty="0"/>
              <a:t>FEATURE</a:t>
            </a:r>
            <a:r>
              <a:rPr spc="-45" dirty="0"/>
              <a:t> </a:t>
            </a:r>
            <a:r>
              <a:rPr dirty="0"/>
              <a:t>INCULDED</a:t>
            </a:r>
            <a:r>
              <a:rPr spc="25" dirty="0"/>
              <a:t> </a:t>
            </a:r>
            <a:r>
              <a:rPr spc="-10" dirty="0"/>
              <a:t>,PERFORMANCE</a:t>
            </a:r>
            <a:r>
              <a:rPr spc="-45" dirty="0"/>
              <a:t> </a:t>
            </a:r>
            <a:r>
              <a:rPr dirty="0"/>
              <a:t>LEVEL</a:t>
            </a:r>
            <a:r>
              <a:rPr spc="5" dirty="0"/>
              <a:t> </a:t>
            </a:r>
            <a:r>
              <a:rPr dirty="0"/>
              <a:t>WERE</a:t>
            </a:r>
            <a:r>
              <a:rPr spc="-50" dirty="0"/>
              <a:t> </a:t>
            </a:r>
            <a:r>
              <a:rPr spc="-10" dirty="0"/>
              <a:t>CATEGORIZED </a:t>
            </a:r>
            <a:r>
              <a:rPr dirty="0"/>
              <a:t>USING</a:t>
            </a:r>
            <a:r>
              <a:rPr spc="5" dirty="0"/>
              <a:t> </a:t>
            </a:r>
            <a:r>
              <a:rPr dirty="0"/>
              <a:t>IF</a:t>
            </a:r>
            <a:r>
              <a:rPr spc="-60" dirty="0"/>
              <a:t> </a:t>
            </a:r>
            <a:r>
              <a:rPr dirty="0"/>
              <a:t>FORMULA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VISULATION</a:t>
            </a:r>
            <a:r>
              <a:rPr spc="-1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PIVOT</a:t>
            </a:r>
            <a:r>
              <a:rPr spc="-35" dirty="0"/>
              <a:t> </a:t>
            </a:r>
            <a:r>
              <a:rPr dirty="0"/>
              <a:t>TABLE</a:t>
            </a:r>
            <a:r>
              <a:rPr spc="35" dirty="0"/>
              <a:t> </a:t>
            </a:r>
            <a:r>
              <a:rPr dirty="0"/>
              <a:t>.</a:t>
            </a:r>
            <a:r>
              <a:rPr spc="-55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ANALYSIS</a:t>
            </a:r>
            <a:r>
              <a:rPr spc="15" dirty="0"/>
              <a:t> </a:t>
            </a:r>
            <a:r>
              <a:rPr dirty="0"/>
              <a:t>PROVIDES</a:t>
            </a:r>
            <a:r>
              <a:rPr spc="20" dirty="0"/>
              <a:t> </a:t>
            </a:r>
            <a:r>
              <a:rPr spc="-10" dirty="0"/>
              <a:t>INSIGHSTS </a:t>
            </a:r>
            <a:r>
              <a:rPr dirty="0"/>
              <a:t>INTO</a:t>
            </a:r>
            <a:r>
              <a:rPr spc="-5" dirty="0"/>
              <a:t> </a:t>
            </a:r>
            <a:r>
              <a:rPr dirty="0"/>
              <a:t>EMPLOYEE</a:t>
            </a:r>
            <a:r>
              <a:rPr spc="5" dirty="0"/>
              <a:t> </a:t>
            </a:r>
            <a:r>
              <a:rPr spc="-10" dirty="0"/>
              <a:t>PERFORMANCE</a:t>
            </a:r>
            <a:r>
              <a:rPr spc="-55" dirty="0"/>
              <a:t> </a:t>
            </a:r>
            <a:r>
              <a:rPr dirty="0"/>
              <a:t>DISTRIBUTION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INFORM</a:t>
            </a:r>
            <a:r>
              <a:rPr spc="-45" dirty="0"/>
              <a:t> </a:t>
            </a:r>
            <a:r>
              <a:rPr dirty="0"/>
              <a:t>HR</a:t>
            </a:r>
            <a:r>
              <a:rPr spc="-5" dirty="0"/>
              <a:t> </a:t>
            </a:r>
            <a:r>
              <a:rPr dirty="0"/>
              <a:t>STRATEGIES</a:t>
            </a:r>
            <a:r>
              <a:rPr spc="-15" dirty="0"/>
              <a:t> </a:t>
            </a:r>
            <a:r>
              <a:rPr spc="-25" dirty="0"/>
              <a:t>FOR </a:t>
            </a:r>
            <a:r>
              <a:rPr dirty="0"/>
              <a:t>IMPROVEMENT</a:t>
            </a:r>
            <a:r>
              <a:rPr spc="-65" dirty="0"/>
              <a:t> </a:t>
            </a:r>
            <a:r>
              <a:rPr spc="-5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33400" y="2105025"/>
            <a:ext cx="8334375" cy="3657600"/>
            <a:chOff x="533400" y="2105025"/>
            <a:chExt cx="8334375" cy="3657600"/>
          </a:xfrm>
        </p:grpSpPr>
        <p:sp>
          <p:nvSpPr>
            <p:cNvPr id="8" name="object 8"/>
            <p:cNvSpPr/>
            <p:nvPr/>
          </p:nvSpPr>
          <p:spPr>
            <a:xfrm>
              <a:off x="533400" y="2105025"/>
              <a:ext cx="8334375" cy="3657600"/>
            </a:xfrm>
            <a:custGeom>
              <a:avLst/>
              <a:gdLst/>
              <a:ahLst/>
              <a:cxnLst/>
              <a:rect l="l" t="t" r="r" b="b"/>
              <a:pathLst>
                <a:path w="8334375" h="3657600">
                  <a:moveTo>
                    <a:pt x="8334375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8334375" y="3657600"/>
                  </a:lnTo>
                  <a:lnTo>
                    <a:pt x="8334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50" y="2247900"/>
              <a:ext cx="6862826" cy="31957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19162" y="2367025"/>
              <a:ext cx="38100" cy="3048000"/>
            </a:xfrm>
            <a:custGeom>
              <a:avLst/>
              <a:gdLst/>
              <a:ahLst/>
              <a:cxnLst/>
              <a:rect l="l" t="t" r="r" b="b"/>
              <a:pathLst>
                <a:path w="38100" h="3048000">
                  <a:moveTo>
                    <a:pt x="38100" y="3048000"/>
                  </a:moveTo>
                  <a:lnTo>
                    <a:pt x="0" y="3048000"/>
                  </a:lnTo>
                </a:path>
                <a:path w="38100" h="3048000">
                  <a:moveTo>
                    <a:pt x="38100" y="2666873"/>
                  </a:moveTo>
                  <a:lnTo>
                    <a:pt x="0" y="2666873"/>
                  </a:lnTo>
                </a:path>
                <a:path w="38100" h="3048000">
                  <a:moveTo>
                    <a:pt x="38100" y="2285873"/>
                  </a:moveTo>
                  <a:lnTo>
                    <a:pt x="0" y="2285873"/>
                  </a:lnTo>
                </a:path>
                <a:path w="38100" h="3048000">
                  <a:moveTo>
                    <a:pt x="38100" y="1904873"/>
                  </a:moveTo>
                  <a:lnTo>
                    <a:pt x="0" y="1904873"/>
                  </a:lnTo>
                </a:path>
                <a:path w="38100" h="3048000">
                  <a:moveTo>
                    <a:pt x="38100" y="1524000"/>
                  </a:moveTo>
                  <a:lnTo>
                    <a:pt x="0" y="1524000"/>
                  </a:lnTo>
                </a:path>
                <a:path w="38100" h="3048000">
                  <a:moveTo>
                    <a:pt x="38100" y="1143000"/>
                  </a:moveTo>
                  <a:lnTo>
                    <a:pt x="0" y="1143000"/>
                  </a:lnTo>
                </a:path>
                <a:path w="38100" h="3048000">
                  <a:moveTo>
                    <a:pt x="38100" y="762000"/>
                  </a:moveTo>
                  <a:lnTo>
                    <a:pt x="0" y="762000"/>
                  </a:lnTo>
                </a:path>
                <a:path w="38100" h="3048000">
                  <a:moveTo>
                    <a:pt x="38100" y="381000"/>
                  </a:moveTo>
                  <a:lnTo>
                    <a:pt x="0" y="381000"/>
                  </a:lnTo>
                </a:path>
                <a:path w="38100" h="30480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1834" y="4569714"/>
            <a:ext cx="146685" cy="937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50">
              <a:latin typeface="Carlito"/>
              <a:cs typeface="Carlito"/>
            </a:endParaRPr>
          </a:p>
          <a:p>
            <a:pPr marR="10795" algn="r">
              <a:lnSpc>
                <a:spcPct val="100000"/>
              </a:lnSpc>
            </a:pPr>
            <a:r>
              <a:rPr sz="950" spc="-5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950">
              <a:latin typeface="Carlito"/>
              <a:cs typeface="Carlito"/>
            </a:endParaRPr>
          </a:p>
          <a:p>
            <a:pPr marR="10795" algn="r">
              <a:lnSpc>
                <a:spcPct val="100000"/>
              </a:lnSpc>
            </a:pPr>
            <a:r>
              <a:rPr sz="950" spc="-5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834" y="3425825"/>
            <a:ext cx="146685" cy="936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25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15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834" y="2281491"/>
            <a:ext cx="146685" cy="937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35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30</a:t>
            </a:r>
            <a:endParaRPr sz="95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2500" y="3533711"/>
            <a:ext cx="7205980" cy="1919605"/>
            <a:chOff x="952500" y="3533711"/>
            <a:chExt cx="7205980" cy="1919605"/>
          </a:xfrm>
        </p:grpSpPr>
        <p:sp>
          <p:nvSpPr>
            <p:cNvPr id="15" name="object 15"/>
            <p:cNvSpPr/>
            <p:nvPr/>
          </p:nvSpPr>
          <p:spPr>
            <a:xfrm>
              <a:off x="957262" y="5415025"/>
              <a:ext cx="6696709" cy="38100"/>
            </a:xfrm>
            <a:custGeom>
              <a:avLst/>
              <a:gdLst/>
              <a:ahLst/>
              <a:cxnLst/>
              <a:rect l="l" t="t" r="r" b="b"/>
              <a:pathLst>
                <a:path w="6696709" h="38100">
                  <a:moveTo>
                    <a:pt x="0" y="0"/>
                  </a:moveTo>
                  <a:lnTo>
                    <a:pt x="0" y="38100"/>
                  </a:lnTo>
                </a:path>
                <a:path w="6696709" h="38100">
                  <a:moveTo>
                    <a:pt x="666813" y="0"/>
                  </a:moveTo>
                  <a:lnTo>
                    <a:pt x="666813" y="38100"/>
                  </a:lnTo>
                </a:path>
                <a:path w="6696709" h="38100">
                  <a:moveTo>
                    <a:pt x="1343088" y="0"/>
                  </a:moveTo>
                  <a:lnTo>
                    <a:pt x="1343088" y="38100"/>
                  </a:lnTo>
                </a:path>
                <a:path w="6696709" h="38100">
                  <a:moveTo>
                    <a:pt x="2009838" y="0"/>
                  </a:moveTo>
                  <a:lnTo>
                    <a:pt x="2009838" y="38100"/>
                  </a:lnTo>
                </a:path>
                <a:path w="6696709" h="38100">
                  <a:moveTo>
                    <a:pt x="2676588" y="0"/>
                  </a:moveTo>
                  <a:lnTo>
                    <a:pt x="2676588" y="38100"/>
                  </a:lnTo>
                </a:path>
                <a:path w="6696709" h="38100">
                  <a:moveTo>
                    <a:pt x="3343338" y="0"/>
                  </a:moveTo>
                  <a:lnTo>
                    <a:pt x="3343338" y="38100"/>
                  </a:lnTo>
                </a:path>
                <a:path w="6696709" h="38100">
                  <a:moveTo>
                    <a:pt x="4019613" y="0"/>
                  </a:moveTo>
                  <a:lnTo>
                    <a:pt x="4019613" y="38100"/>
                  </a:lnTo>
                </a:path>
                <a:path w="6696709" h="38100">
                  <a:moveTo>
                    <a:pt x="4686363" y="0"/>
                  </a:moveTo>
                  <a:lnTo>
                    <a:pt x="4686363" y="38100"/>
                  </a:lnTo>
                </a:path>
                <a:path w="6696709" h="38100">
                  <a:moveTo>
                    <a:pt x="5353113" y="0"/>
                  </a:moveTo>
                  <a:lnTo>
                    <a:pt x="5353113" y="38100"/>
                  </a:lnTo>
                </a:path>
                <a:path w="6696709" h="38100">
                  <a:moveTo>
                    <a:pt x="6019863" y="0"/>
                  </a:moveTo>
                  <a:lnTo>
                    <a:pt x="6019863" y="38100"/>
                  </a:lnTo>
                </a:path>
                <a:path w="6696709" h="38100">
                  <a:moveTo>
                    <a:pt x="6696138" y="0"/>
                  </a:moveTo>
                  <a:lnTo>
                    <a:pt x="6696138" y="38100"/>
                  </a:lnTo>
                </a:path>
              </a:pathLst>
            </a:custGeom>
            <a:ln w="9525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8625" y="3533711"/>
              <a:ext cx="109537" cy="1095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8625" y="3762311"/>
              <a:ext cx="109537" cy="1095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8625" y="3990911"/>
              <a:ext cx="109537" cy="1095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8625" y="4219511"/>
              <a:ext cx="109537" cy="10953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193164" y="5491162"/>
            <a:ext cx="21272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BPC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2704" y="5491162"/>
            <a:ext cx="2901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0" dirty="0">
                <a:solidFill>
                  <a:srgbClr val="FFFFFF"/>
                </a:solidFill>
                <a:latin typeface="Carlito"/>
                <a:cs typeface="Carlito"/>
              </a:rPr>
              <a:t>CCDR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5969" y="5491162"/>
            <a:ext cx="1962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30" dirty="0">
                <a:solidFill>
                  <a:srgbClr val="FFFFFF"/>
                </a:solidFill>
                <a:latin typeface="Carlito"/>
                <a:cs typeface="Carlito"/>
              </a:rPr>
              <a:t>EW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5795" y="5491162"/>
            <a:ext cx="25082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MSC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74134" y="5491162"/>
            <a:ext cx="20827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NEL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83176" y="5491162"/>
            <a:ext cx="13398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PL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8429" y="5491162"/>
            <a:ext cx="1955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PYZ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76290" y="5491162"/>
            <a:ext cx="2247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SVG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0025" y="5491162"/>
            <a:ext cx="21336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TNS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03058" y="5491162"/>
            <a:ext cx="24637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WBL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0069" y="3414694"/>
            <a:ext cx="57594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9695">
              <a:lnSpc>
                <a:spcPct val="158900"/>
              </a:lnSpc>
              <a:spcBef>
                <a:spcPts val="100"/>
              </a:spcBef>
            </a:pPr>
            <a:r>
              <a:rPr sz="950" spc="-20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950" spc="5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Carlito"/>
                <a:cs typeface="Carlito"/>
              </a:rPr>
              <a:t>LOW</a:t>
            </a:r>
            <a:r>
              <a:rPr sz="950" spc="-10" dirty="0">
                <a:solidFill>
                  <a:srgbClr val="FFFFFF"/>
                </a:solidFill>
                <a:latin typeface="Carlito"/>
                <a:cs typeface="Carlito"/>
              </a:rPr>
              <a:t> MEDIUM</a:t>
            </a:r>
            <a:endParaRPr sz="9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950" dirty="0">
                <a:solidFill>
                  <a:srgbClr val="FFFFFF"/>
                </a:solidFill>
                <a:latin typeface="Carlito"/>
                <a:cs typeface="Carlito"/>
              </a:rPr>
              <a:t>VERY</a:t>
            </a:r>
            <a:r>
              <a:rPr sz="950" spc="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9962" y="1712531"/>
            <a:ext cx="3432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EMPLOYEE</a:t>
            </a:r>
            <a:r>
              <a:rPr sz="1800" spc="-1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rlito"/>
                <a:cs typeface="Carlito"/>
              </a:rPr>
              <a:t>PERFOMANCCE ANALYSIS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1540192"/>
            <a:ext cx="754253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RESULTS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DEMONSTRATE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THAT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TRAIINING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PROGRAMS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VALUABLE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IMPROVING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EMPLOYEE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SKILL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10" dirty="0">
                <a:latin typeface="Carlito"/>
                <a:cs typeface="Carlito"/>
              </a:rPr>
              <a:t> PERFORMANCE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780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8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0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3202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30"/>
              </a:spcBef>
              <a:tabLst>
                <a:tab pos="282384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8977" y="2797555"/>
            <a:ext cx="626237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pos="1268095" algn="l"/>
              </a:tabLst>
            </a:pPr>
            <a:r>
              <a:rPr sz="2400" spc="-10" dirty="0">
                <a:latin typeface="Carlito"/>
                <a:cs typeface="Carlito"/>
              </a:rPr>
              <a:t>IDENTIFY</a:t>
            </a:r>
            <a:r>
              <a:rPr sz="2400" dirty="0">
                <a:latin typeface="Carlito"/>
                <a:cs typeface="Carlito"/>
              </a:rPr>
              <a:t>	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KEY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FACTORS</a:t>
            </a:r>
            <a:r>
              <a:rPr sz="2400" spc="-50" dirty="0">
                <a:latin typeface="Carlito"/>
                <a:cs typeface="Carlito"/>
              </a:rPr>
              <a:t> THAT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CONTRIBUTE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HIGH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EMPLOYEE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PERFORMANCE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WITHIN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OUR </a:t>
            </a:r>
            <a:r>
              <a:rPr sz="2400" spc="-10" dirty="0">
                <a:latin typeface="Carlito"/>
                <a:cs typeface="Carlito"/>
              </a:rPr>
              <a:t>ORGANIZATION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70292" y="2160206"/>
            <a:ext cx="77520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8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-1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TPO</a:t>
            </a:r>
            <a:r>
              <a:rPr sz="2400" spc="-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ANALYSE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VARIOUS EMPLOYEE</a:t>
            </a:r>
            <a:r>
              <a:rPr sz="2400" spc="-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ATTRIBUTES</a:t>
            </a:r>
            <a:r>
              <a:rPr sz="2400" spc="-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WORKPLACE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FACTORS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UNDERSTASND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IMPACT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EMPLOYEE PERFORMANCE.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FINDINGS</a:t>
            </a:r>
            <a:r>
              <a:rPr sz="2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sz="2400" spc="-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INFORM</a:t>
            </a:r>
            <a:r>
              <a:rPr sz="2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HR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POLICIES,</a:t>
            </a:r>
            <a:r>
              <a:rPr sz="2400" spc="-1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sz="2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PROGRAMS,AND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MANGAEMENT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PRACTIES</a:t>
            </a:r>
            <a:r>
              <a:rPr sz="24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FOSTER</a:t>
            </a:r>
            <a:r>
              <a:rPr sz="24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HIGH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–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PERFORMING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WORK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3275" y="2303081"/>
            <a:ext cx="19977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HR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PROFESSIONLS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MANGEMENT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10" dirty="0">
                <a:latin typeface="Carlito"/>
                <a:cs typeface="Carlito"/>
              </a:rPr>
              <a:t>EMPLOYEE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50" dirty="0"/>
              <a:t> </a:t>
            </a:r>
            <a:r>
              <a:rPr sz="3600" dirty="0"/>
              <a:t>AND</a:t>
            </a:r>
            <a:r>
              <a:rPr sz="3600" spc="-25" dirty="0"/>
              <a:t> </a:t>
            </a:r>
            <a:r>
              <a:rPr sz="3600" dirty="0"/>
              <a:t>ITS</a:t>
            </a:r>
            <a:r>
              <a:rPr sz="3600" spc="-5" dirty="0"/>
              <a:t> </a:t>
            </a:r>
            <a:r>
              <a:rPr sz="3600" spc="-25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57879" y="2608262"/>
            <a:ext cx="4098290" cy="14065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spc="-20" dirty="0">
                <a:latin typeface="Carlito"/>
                <a:cs typeface="Carlito"/>
              </a:rPr>
              <a:t>CONDATIONAL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FORMATING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MISSING</a:t>
            </a:r>
            <a:r>
              <a:rPr sz="1800" spc="-20" dirty="0">
                <a:latin typeface="Carlito"/>
                <a:cs typeface="Carlito"/>
              </a:rPr>
              <a:t> CELL </a:t>
            </a:r>
            <a:r>
              <a:rPr sz="1800" dirty="0">
                <a:latin typeface="Carlito"/>
                <a:cs typeface="Carlito"/>
              </a:rPr>
              <a:t>PIVOT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SUMMARY</a:t>
            </a:r>
            <a:endParaRPr sz="1800">
              <a:latin typeface="Carlito"/>
              <a:cs typeface="Carlito"/>
            </a:endParaRPr>
          </a:p>
          <a:p>
            <a:pPr marL="12700" marR="1089660">
              <a:lnSpc>
                <a:spcPct val="100800"/>
              </a:lnSpc>
            </a:pPr>
            <a:r>
              <a:rPr sz="1800" dirty="0">
                <a:latin typeface="Carlito"/>
                <a:cs typeface="Carlito"/>
              </a:rPr>
              <a:t>FORMULA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PERFORMANCE </a:t>
            </a:r>
            <a:r>
              <a:rPr sz="1800" dirty="0">
                <a:latin typeface="Carlito"/>
                <a:cs typeface="Carlito"/>
              </a:rPr>
              <a:t>GRAPH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65" dirty="0">
                <a:latin typeface="Carlito"/>
                <a:cs typeface="Carlito"/>
              </a:rPr>
              <a:t>DATA</a:t>
            </a:r>
            <a:r>
              <a:rPr sz="1800" spc="-10" dirty="0">
                <a:latin typeface="Carlito"/>
                <a:cs typeface="Carlito"/>
              </a:rPr>
              <a:t> VISULIZATION </a:t>
            </a:r>
            <a:r>
              <a:rPr sz="1800" dirty="0">
                <a:latin typeface="Carlito"/>
                <a:cs typeface="Carlito"/>
              </a:rPr>
              <a:t>FLITER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REMOVE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MISSING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CELL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spc="-3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292" y="1845373"/>
            <a:ext cx="3999229" cy="2226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latin typeface="Carlito"/>
                <a:cs typeface="Carlito"/>
              </a:rPr>
              <a:t>EMPLOYEE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90" dirty="0">
                <a:latin typeface="Carlito"/>
                <a:cs typeface="Carlito"/>
              </a:rPr>
              <a:t>DATA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NAAN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MULDHAVAN </a:t>
            </a:r>
            <a:r>
              <a:rPr sz="1800" spc="-10" dirty="0">
                <a:latin typeface="Carlito"/>
                <a:cs typeface="Carlito"/>
              </a:rPr>
              <a:t>26-FEATURE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rlito"/>
                <a:cs typeface="Carlito"/>
              </a:rPr>
              <a:t>EMPLOYEE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ID</a:t>
            </a:r>
            <a:endParaRPr sz="1800">
              <a:latin typeface="Carlito"/>
              <a:cs typeface="Carlito"/>
            </a:endParaRPr>
          </a:p>
          <a:p>
            <a:pPr marL="12700" marR="1940560">
              <a:lnSpc>
                <a:spcPct val="99900"/>
              </a:lnSpc>
              <a:spcBef>
                <a:spcPts val="20"/>
              </a:spcBef>
            </a:pPr>
            <a:r>
              <a:rPr sz="1800" dirty="0">
                <a:latin typeface="Carlito"/>
                <a:cs typeface="Carlito"/>
              </a:rPr>
              <a:t>FIRST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LAST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NAME </a:t>
            </a:r>
            <a:r>
              <a:rPr sz="1800" spc="-10" dirty="0">
                <a:latin typeface="Carlito"/>
                <a:cs typeface="Carlito"/>
              </a:rPr>
              <a:t>EMPLOYEE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TYPE </a:t>
            </a:r>
            <a:r>
              <a:rPr sz="1800" spc="-10" dirty="0">
                <a:latin typeface="Carlito"/>
                <a:cs typeface="Carlito"/>
              </a:rPr>
              <a:t>GENDRE PERFORMANCE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LEVEL </a:t>
            </a:r>
            <a:r>
              <a:rPr sz="1800" spc="-10" dirty="0">
                <a:latin typeface="Carlito"/>
                <a:cs typeface="Carlito"/>
              </a:rPr>
              <a:t>EMPLOYER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RATING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20" dirty="0"/>
              <a:t> </a:t>
            </a:r>
            <a:r>
              <a:rPr sz="4250" dirty="0"/>
              <a:t>"WOW"</a:t>
            </a:r>
            <a:r>
              <a:rPr sz="4250" spc="80" dirty="0"/>
              <a:t> </a:t>
            </a:r>
            <a:r>
              <a:rPr sz="4250" dirty="0"/>
              <a:t>IN</a:t>
            </a:r>
            <a:r>
              <a:rPr sz="4250" spc="-35" dirty="0"/>
              <a:t> </a:t>
            </a:r>
            <a:r>
              <a:rPr sz="4250" dirty="0"/>
              <a:t>OUR</a:t>
            </a:r>
            <a:r>
              <a:rPr sz="4250" spc="-4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536257" y="2236406"/>
            <a:ext cx="834834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0D0D0D"/>
                </a:solidFill>
                <a:latin typeface="Arial"/>
                <a:cs typeface="Arial"/>
              </a:rPr>
              <a:t>•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=IF(Z14&gt;=5,"VERYHIGH",IF(Z14&gt;=4,"HIGH",IF(Z14&gt;=3,"MEDIUM","LOW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")))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FORMULA</a:t>
            </a:r>
            <a:r>
              <a:rPr sz="20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0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CALCULATION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LEVEL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pradeeppradeep03031@gmail.com</cp:lastModifiedBy>
  <cp:revision>1</cp:revision>
  <dcterms:created xsi:type="dcterms:W3CDTF">2024-09-09T08:11:03Z</dcterms:created>
  <dcterms:modified xsi:type="dcterms:W3CDTF">2024-09-10T05:08:35Z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2024-09-09T00:00:00Z</vt:filetime>
  </property>
  <property fmtid="{D5CDD505-2E9C-101B-9397-08002B2CF9AE}" pid="3" name="LastSaved">
    <vt:filetime>2024-09-09T00:00:00Z</vt:filetime>
  </property>
  <property fmtid="{D5CDD505-2E9C-101B-9397-08002B2CF9AE}" pid="4" name="Producer">
    <vt:lpwstr>3-Heights(TM) PDF Security Shell 4.8.25.2 (http://www.pdf-tools.com)</vt:lpwstr>
  </property>
</Properties>
</file>