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7" r:id="rId2"/>
    <p:sldId id="338" r:id="rId3"/>
    <p:sldId id="339" r:id="rId4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在云服务器安装Docker" id="{6B5BC85B-D4F9-694B-A051-4AC63F129238}">
          <p14:sldIdLst>
            <p14:sldId id="337"/>
            <p14:sldId id="338"/>
          </p14:sldIdLst>
        </p14:section>
        <p14:section name="第02节：安装环境 Redis" id="{6A379FFB-4EBC-C744-BBE4-CB8875709903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hina.csdn.net/KnowledgePlanet/Lottery/-/blob/master/doc/assets/redis/redis.conf" TargetMode="External"/><Relationship Id="rId2" Type="http://schemas.openxmlformats.org/officeDocument/2006/relationships/hyperlink" Target="http://www.redis.cn/download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节：在云服务器安装</a:t>
            </a:r>
            <a:r>
              <a:rPr lang="en" altLang="zh-CN" sz="1800" dirty="0"/>
              <a:t>Docker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在云服务器上部署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运维面板以及汉化。汉化包已放到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Lotter/doc/asserts/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-CN</a:t>
            </a:r>
            <a:b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服务器系统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CentOS 8.x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20.10.11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如果你的云服务器已经安装其他系统，可以停机后更换系统即可，其实这个时候你还可以选择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镜像，也就是默认帮你安装好了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39024"/>
            <a:ext cx="732719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11437-A027-AB48-A4BD-81F0012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24"/>
            <a:ext cx="5040313" cy="3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02</a:t>
            </a:r>
            <a:r>
              <a:rPr lang="zh-CN" altLang="en-US" sz="1800" dirty="0"/>
              <a:t>节：安装环境 </a:t>
            </a:r>
            <a:r>
              <a:rPr lang="en" altLang="zh-CN" sz="1800" dirty="0"/>
              <a:t>Redis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从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官网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安装包，主要为了获取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配置文件。因为需要按照模板配置文件，修改一些必备的参数，才能让启动后的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被远程链接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SFTP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Transmit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链接远程服务器创建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配置文件夹，并上传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容器中，通过命令安装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因为这样可以把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配置一并加入并启动，否则默认情况下为不加载配置，这样即使安装完成也不能被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本地访问到。注意：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的链接密码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1234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你可以进行更改 安装并启动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后，可以通过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中的容器查看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安装运行情况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88866"/>
            <a:ext cx="732719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104204</TotalTime>
  <Words>243</Words>
  <Application>Microsoft Macintosh PowerPoint</Application>
  <PresentationFormat>自定义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方正舒体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1409</cp:revision>
  <dcterms:created xsi:type="dcterms:W3CDTF">2019-12-17T12:03:56Z</dcterms:created>
  <dcterms:modified xsi:type="dcterms:W3CDTF">2021-11-28T11:56:36Z</dcterms:modified>
</cp:coreProperties>
</file>