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 id="317" r:id="rId25"/>
    <p:sldId id="318" r:id="rId26"/>
    <p:sldId id="319" r:id="rId27"/>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 name="第10节：实现和使用分库分表" id="{474DB359-EF0A-A24D-85FE-1E5A3F5F54A1}">
          <p14:sldIdLst>
            <p14:sldId id="317"/>
            <p14:sldId id="318"/>
            <p14:sldId id="31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42" autoAdjust="0"/>
  </p:normalViewPr>
  <p:slideViewPr>
    <p:cSldViewPr snapToGrid="0">
      <p:cViewPr varScale="1">
        <p:scale>
          <a:sx n="205" d="100"/>
          <a:sy n="205" d="100"/>
        </p:scale>
        <p:origin x="16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2021/10/9</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10</a:t>
            </a:r>
            <a:r>
              <a:rPr lang="zh-CN" altLang="en-US" sz="2000"/>
              <a:t>节：实现和使用分库分表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开发一个基于 </a:t>
            </a:r>
            <a:r>
              <a:rPr lang="en" altLang="zh-CN" sz="800"/>
              <a:t>HashMap </a:t>
            </a:r>
            <a:r>
              <a:rPr lang="zh-CN" altLang="en-US" sz="800"/>
              <a:t>核心设计原理，使用哈希散列</a:t>
            </a:r>
            <a:r>
              <a:rPr lang="en-US" altLang="zh-CN" sz="800"/>
              <a:t>+</a:t>
            </a:r>
            <a:r>
              <a:rPr lang="zh-CN" altLang="en-US" sz="800"/>
              <a:t>扰动函数的方式，把数据散列到多个库表中的组件，并验证使用。</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409139"/>
            <a:ext cx="4720168" cy="954107"/>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日，新增数据库路由组件开发工程 </a:t>
            </a: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这是一个自研的分库分表组件。主要用到的技术点包括：散列算法、数据源切换、</a:t>
            </a:r>
            <a:r>
              <a:rPr lang="en" altLang="zh-CN" sz="700">
                <a:solidFill>
                  <a:schemeClr val="tx1">
                    <a:lumMod val="85000"/>
                    <a:lumOff val="15000"/>
                  </a:schemeClr>
                </a:solidFill>
                <a:latin typeface="+mj-lt"/>
              </a:rPr>
              <a:t>AOP</a:t>
            </a:r>
            <a:r>
              <a:rPr lang="zh-CN" altLang="en-US" sz="700">
                <a:solidFill>
                  <a:schemeClr val="tx1">
                    <a:lumMod val="85000"/>
                    <a:lumOff val="15000"/>
                  </a:schemeClr>
                </a:solidFill>
                <a:latin typeface="+mj-lt"/>
              </a:rPr>
              <a:t>切面、</a:t>
            </a:r>
            <a:r>
              <a:rPr lang="en" altLang="zh-CN" sz="700">
                <a:solidFill>
                  <a:schemeClr val="tx1">
                    <a:lumMod val="85000"/>
                    <a:lumOff val="15000"/>
                  </a:schemeClr>
                </a:solidFill>
                <a:latin typeface="+mj-lt"/>
              </a:rPr>
              <a:t>SpringBoot Starter </a:t>
            </a:r>
            <a:r>
              <a:rPr lang="zh-CN" altLang="en-US" sz="700">
                <a:solidFill>
                  <a:schemeClr val="tx1">
                    <a:lumMod val="85000"/>
                    <a:lumOff val="15000"/>
                  </a:schemeClr>
                </a:solidFill>
                <a:latin typeface="+mj-lt"/>
              </a:rPr>
              <a:t>开发等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日，完善分库中表信息，</a:t>
            </a:r>
            <a:r>
              <a:rPr lang="en" altLang="zh-CN" sz="700">
                <a:solidFill>
                  <a:schemeClr val="tx1">
                    <a:lumMod val="85000"/>
                    <a:lumOff val="15000"/>
                  </a:schemeClr>
                </a:solidFill>
                <a:latin typeface="+mj-lt"/>
              </a:rPr>
              <a:t>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user_take_activity_count</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user_strategy_export_001~004</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用于测试验证数据库路由组件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30</a:t>
            </a:r>
            <a:r>
              <a:rPr lang="zh-CN" altLang="en-US" sz="700">
                <a:solidFill>
                  <a:schemeClr val="tx1">
                    <a:lumMod val="85000"/>
                    <a:lumOff val="15000"/>
                  </a:schemeClr>
                </a:solidFill>
                <a:latin typeface="+mj-lt"/>
              </a:rPr>
              <a:t>日，基于</a:t>
            </a:r>
            <a:r>
              <a:rPr lang="en" altLang="zh-CN" sz="700">
                <a:solidFill>
                  <a:schemeClr val="tx1">
                    <a:lumMod val="85000"/>
                    <a:lumOff val="15000"/>
                  </a:schemeClr>
                </a:solidFill>
                <a:latin typeface="+mj-lt"/>
              </a:rPr>
              <a:t>Mybatis</a:t>
            </a:r>
            <a:r>
              <a:rPr lang="zh-CN" altLang="en-US" sz="700">
                <a:solidFill>
                  <a:schemeClr val="tx1">
                    <a:lumMod val="85000"/>
                    <a:lumOff val="15000"/>
                  </a:schemeClr>
                </a:solidFill>
                <a:latin typeface="+mj-lt"/>
              </a:rPr>
              <a:t>拦截器对数据库路由分表使用方式进行优化，减少用户在使用过程中需要对数据库语句进行硬编码处理</a:t>
            </a:r>
          </a:p>
        </p:txBody>
      </p:sp>
    </p:spTree>
    <p:extLst>
      <p:ext uri="{BB962C8B-B14F-4D97-AF65-F5344CB8AC3E}">
        <p14:creationId xmlns:p14="http://schemas.microsoft.com/office/powerpoint/2010/main" val="9484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40032-A9B9-CF4D-AB2B-9A7517D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 y="0"/>
            <a:ext cx="4969311" cy="3600450"/>
          </a:xfrm>
          <a:prstGeom prst="rect">
            <a:avLst/>
          </a:prstGeom>
        </p:spPr>
      </p:pic>
    </p:spTree>
    <p:extLst>
      <p:ext uri="{BB962C8B-B14F-4D97-AF65-F5344CB8AC3E}">
        <p14:creationId xmlns:p14="http://schemas.microsoft.com/office/powerpoint/2010/main" val="104888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EAF3F-BF04-644A-A8F3-51E64B9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56" y="606425"/>
            <a:ext cx="4191000" cy="2387600"/>
          </a:xfrm>
          <a:prstGeom prst="rect">
            <a:avLst/>
          </a:prstGeom>
        </p:spPr>
      </p:pic>
    </p:spTree>
    <p:extLst>
      <p:ext uri="{BB962C8B-B14F-4D97-AF65-F5344CB8AC3E}">
        <p14:creationId xmlns:p14="http://schemas.microsoft.com/office/powerpoint/2010/main" val="186903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101222</TotalTime>
  <Words>1874</Words>
  <Application>Microsoft Macintosh PowerPoint</Application>
  <PresentationFormat>自定义</PresentationFormat>
  <Paragraphs>243</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1377</cp:revision>
  <dcterms:created xsi:type="dcterms:W3CDTF">2019-12-17T12:03:56Z</dcterms:created>
  <dcterms:modified xsi:type="dcterms:W3CDTF">2021-10-11T23:25:59Z</dcterms:modified>
</cp:coreProperties>
</file>