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7" r:id="rId2"/>
    <p:sldId id="338" r:id="rId3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01节：UI工程搭建" id="{2739BEA5-0826-8744-90B5-F02967D70FA4}">
          <p14:sldIdLst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40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632" autoAdjust="0"/>
  </p:normalViewPr>
  <p:slideViewPr>
    <p:cSldViewPr snapToGrid="0">
      <p:cViewPr varScale="1">
        <p:scale>
          <a:sx n="201" d="100"/>
          <a:sy n="20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41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41" y="1891074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9005" indent="0" algn="ctr">
              <a:buNone/>
              <a:defRPr sz="827"/>
            </a:lvl2pPr>
            <a:lvl3pPr marL="378012" indent="0" algn="ctr">
              <a:buNone/>
              <a:defRPr sz="743"/>
            </a:lvl3pPr>
            <a:lvl4pPr marL="567017" indent="0" algn="ctr">
              <a:buNone/>
              <a:defRPr sz="661"/>
            </a:lvl4pPr>
            <a:lvl5pPr marL="756022" indent="0" algn="ctr">
              <a:buNone/>
              <a:defRPr sz="661"/>
            </a:lvl5pPr>
            <a:lvl6pPr marL="945027" indent="0" algn="ctr">
              <a:buNone/>
              <a:defRPr sz="661"/>
            </a:lvl6pPr>
            <a:lvl7pPr marL="1134033" indent="0" algn="ctr">
              <a:buNone/>
              <a:defRPr sz="661"/>
            </a:lvl7pPr>
            <a:lvl8pPr marL="1323038" indent="0" algn="ctr">
              <a:buNone/>
              <a:defRPr sz="661"/>
            </a:lvl8pPr>
            <a:lvl9pPr marL="151204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4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5" y="191694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8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9005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2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701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2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38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9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9005" indent="0">
              <a:buNone/>
              <a:defRPr sz="827" b="1"/>
            </a:lvl2pPr>
            <a:lvl3pPr marL="378012" indent="0">
              <a:buNone/>
              <a:defRPr sz="743" b="1"/>
            </a:lvl3pPr>
            <a:lvl4pPr marL="567017" indent="0">
              <a:buNone/>
              <a:defRPr sz="661" b="1"/>
            </a:lvl4pPr>
            <a:lvl5pPr marL="756022" indent="0">
              <a:buNone/>
              <a:defRPr sz="661" b="1"/>
            </a:lvl5pPr>
            <a:lvl6pPr marL="945027" indent="0">
              <a:buNone/>
              <a:defRPr sz="661" b="1"/>
            </a:lvl6pPr>
            <a:lvl7pPr marL="1134033" indent="0">
              <a:buNone/>
              <a:defRPr sz="661" b="1"/>
            </a:lvl7pPr>
            <a:lvl8pPr marL="1323038" indent="0">
              <a:buNone/>
              <a:defRPr sz="661" b="1"/>
            </a:lvl8pPr>
            <a:lvl9pPr marL="151204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9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5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5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4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9005" indent="0">
              <a:buNone/>
              <a:defRPr sz="1158"/>
            </a:lvl2pPr>
            <a:lvl3pPr marL="378012" indent="0">
              <a:buNone/>
              <a:defRPr sz="993"/>
            </a:lvl3pPr>
            <a:lvl4pPr marL="567017" indent="0">
              <a:buNone/>
              <a:defRPr sz="827"/>
            </a:lvl4pPr>
            <a:lvl5pPr marL="756022" indent="0">
              <a:buNone/>
              <a:defRPr sz="827"/>
            </a:lvl5pPr>
            <a:lvl6pPr marL="945027" indent="0">
              <a:buNone/>
              <a:defRPr sz="827"/>
            </a:lvl6pPr>
            <a:lvl7pPr marL="1134033" indent="0">
              <a:buNone/>
              <a:defRPr sz="827"/>
            </a:lvl7pPr>
            <a:lvl8pPr marL="1323038" indent="0">
              <a:buNone/>
              <a:defRPr sz="827"/>
            </a:lvl8pPr>
            <a:lvl9pPr marL="151204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9005" indent="0">
              <a:buNone/>
              <a:defRPr sz="580"/>
            </a:lvl2pPr>
            <a:lvl3pPr marL="378012" indent="0">
              <a:buNone/>
              <a:defRPr sz="496"/>
            </a:lvl3pPr>
            <a:lvl4pPr marL="567017" indent="0">
              <a:buNone/>
              <a:defRPr sz="413"/>
            </a:lvl4pPr>
            <a:lvl5pPr marL="756022" indent="0">
              <a:buNone/>
              <a:defRPr sz="413"/>
            </a:lvl5pPr>
            <a:lvl6pPr marL="945027" indent="0">
              <a:buNone/>
              <a:defRPr sz="413"/>
            </a:lvl6pPr>
            <a:lvl7pPr marL="1134033" indent="0">
              <a:buNone/>
              <a:defRPr sz="413"/>
            </a:lvl7pPr>
            <a:lvl8pPr marL="1323038" indent="0">
              <a:buNone/>
              <a:defRPr sz="413"/>
            </a:lvl8pPr>
            <a:lvl9pPr marL="151204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3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9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9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5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1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3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0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6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3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8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2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5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9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8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20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9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91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1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9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5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3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6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5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2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7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sz="952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sz="952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8012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2" indent="-94502" algn="l" defTabSz="378012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08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513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0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524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1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535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2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546" indent="-94502" algn="l" defTabSz="378012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900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801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701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6022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5027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3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3038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2045" algn="l" defTabSz="378012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47C42-3A0F-AE4F-9D52-DD7C0E71E04A}"/>
              </a:ext>
            </a:extLst>
          </p:cNvPr>
          <p:cNvSpPr/>
          <p:nvPr/>
        </p:nvSpPr>
        <p:spPr>
          <a:xfrm>
            <a:off x="1" y="1297555"/>
            <a:ext cx="5040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第</a:t>
            </a:r>
            <a:r>
              <a:rPr lang="en-US" altLang="zh-CN" sz="1800" dirty="0"/>
              <a:t>01</a:t>
            </a:r>
            <a:r>
              <a:rPr lang="zh-CN" altLang="en-US" sz="1800" dirty="0"/>
              <a:t>节：搭建微信公众号网关服务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D82CE-F64F-3D4E-A4C8-923660A6B63B}"/>
              </a:ext>
            </a:extLst>
          </p:cNvPr>
          <p:cNvSpPr/>
          <p:nvPr/>
        </p:nvSpPr>
        <p:spPr>
          <a:xfrm>
            <a:off x="2" y="56943"/>
            <a:ext cx="28151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抽奖系统 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·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第</a:t>
            </a:r>
            <a:r>
              <a:rPr lang="en-US" altLang="zh-CN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4</a:t>
            </a:r>
            <a:r>
              <a:rPr lang="zh-CN" altLang="en-US" sz="1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部分 应用场景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BC7427-2BE1-C246-A1BD-FCD4832FA2DE}"/>
              </a:ext>
            </a:extLst>
          </p:cNvPr>
          <p:cNvSpPr/>
          <p:nvPr/>
        </p:nvSpPr>
        <p:spPr>
          <a:xfrm>
            <a:off x="160071" y="2015669"/>
            <a:ext cx="4720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Lottery-API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网关工程，引入公众号开发的验签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SDK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服务。*因为这里涉及了一些公众号开发的处理，如果有些看不懂，可以参考公众号的开发文档*</a:t>
            </a: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DDD 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四层架构在网关工程中开发用户关注公众号、取消关注公众号以及抽奖触发流程。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在网关工程中通过</a:t>
            </a:r>
            <a:r>
              <a:rPr lang="en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调用抽奖服务的抽奖接口，做简单的调用处理。</a:t>
            </a:r>
            <a:br>
              <a:rPr lang="zh-CN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46B188-6766-F241-A4A9-B4C529E2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2653" y="539024"/>
            <a:ext cx="615003" cy="6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0E59C5-05AE-2C43-9396-E6E19FEA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12" y="0"/>
            <a:ext cx="1663601" cy="3600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E70A8C-F289-0E40-B831-7BE6BB0FB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" y="0"/>
            <a:ext cx="3374189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104270</TotalTime>
  <Words>104</Words>
  <Application>Microsoft Macintosh PowerPoint</Application>
  <PresentationFormat>自定义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方正舒体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1422</cp:revision>
  <dcterms:created xsi:type="dcterms:W3CDTF">2019-12-17T12:03:56Z</dcterms:created>
  <dcterms:modified xsi:type="dcterms:W3CDTF">2021-12-18T23:38:03Z</dcterms:modified>
</cp:coreProperties>
</file>