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7" r:id="rId2"/>
    <p:sldId id="288" r:id="rId3"/>
    <p:sldId id="289" r:id="rId4"/>
    <p:sldId id="290" r:id="rId5"/>
    <p:sldId id="292" r:id="rId6"/>
    <p:sldId id="291" r:id="rId7"/>
    <p:sldId id="293" r:id="rId8"/>
    <p:sldId id="299" r:id="rId9"/>
    <p:sldId id="297" r:id="rId10"/>
    <p:sldId id="298" r:id="rId11"/>
    <p:sldId id="300" r:id="rId12"/>
    <p:sldId id="301" r:id="rId13"/>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参考标准" id="{B31B90C0-5D5C-CC44-91AE-5FEC509FADEB}">
          <p14:sldIdLst>
            <p14:sldId id="287"/>
            <p14:sldId id="288"/>
            <p14:sldId id="289"/>
            <p14:sldId id="290"/>
          </p14:sldIdLst>
        </p14:section>
        <p14:section name="第2节：搭建(DDD + RPC)架构" id="{4E26EDBC-E4C3-0F46-841E-F2CF949D3C9D}">
          <p14:sldIdLst>
            <p14:sldId id="292"/>
            <p14:sldId id="291"/>
          </p14:sldIdLst>
        </p14:section>
        <p14:section name="第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0"/>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642" autoAdjust="0"/>
  </p:normalViewPr>
  <p:slideViewPr>
    <p:cSldViewPr snapToGrid="0">
      <p:cViewPr varScale="1">
        <p:scale>
          <a:sx n="205" d="100"/>
          <a:sy n="205" d="100"/>
        </p:scale>
        <p:origin x="16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2021/10/9</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4188" y="603876"/>
            <a:ext cx="3463926" cy="2574423"/>
          </a:xfrm>
          <a:prstGeom prst="rect">
            <a:avLst/>
          </a:prstGeom>
        </p:spPr>
        <p:txBody>
          <a:bodyPr wrap="square">
            <a:spAutoFit/>
          </a:bodyPr>
          <a:lstStyle/>
          <a:p>
            <a:pPr algn="ctr"/>
            <a:r>
              <a:rPr lang="zh-CN" altLang="en-US" sz="1400" dirty="0"/>
              <a:t>画图说明</a:t>
            </a:r>
            <a:endParaRPr lang="en-US" altLang="zh-CN" sz="1400" dirty="0"/>
          </a:p>
          <a:p>
            <a:pPr algn="ctr"/>
            <a:endParaRPr lang="en-US" altLang="zh-CN" sz="1400" dirty="0"/>
          </a:p>
          <a:p>
            <a:pPr marL="171450" indent="-171450">
              <a:buFont typeface="Arial" panose="020B0604020202020204" pitchFamily="34" charset="0"/>
              <a:buChar char="•"/>
            </a:pPr>
            <a:r>
              <a:rPr lang="en-US" altLang="zh-CN" dirty="0"/>
              <a:t>PPT</a:t>
            </a:r>
            <a:r>
              <a:rPr lang="zh-CN" altLang="en-US" dirty="0"/>
              <a:t>文档的尺寸已改为</a:t>
            </a:r>
            <a:r>
              <a:rPr lang="en-US" altLang="zh-CN" dirty="0"/>
              <a:t>14mm×10mm</a:t>
            </a:r>
            <a:r>
              <a:rPr lang="zh-CN" altLang="en-US" dirty="0"/>
              <a:t>，插图在这个范围内绘制，大小就是标准的，排版时不用再进行缩放。可以保证图上线条的粗细和文字大小是一致的。</a:t>
            </a:r>
            <a:endParaRPr lang="en-US" altLang="zh-CN" dirty="0"/>
          </a:p>
          <a:p>
            <a:pPr marL="171450" indent="-171450">
              <a:buFont typeface="Arial" panose="020B0604020202020204" pitchFamily="34" charset="0"/>
              <a:buChar char="•"/>
            </a:pPr>
            <a:r>
              <a:rPr lang="zh-CN" altLang="en-US" dirty="0"/>
              <a:t>线条的线型请使用 1 磅，过粗和过细的印刷效果都不好。</a:t>
            </a:r>
            <a:endParaRPr lang="en-US" altLang="zh-CN" dirty="0"/>
          </a:p>
          <a:p>
            <a:pPr marL="171450" indent="-171450">
              <a:buFont typeface="Arial" panose="020B0604020202020204" pitchFamily="34" charset="0"/>
              <a:buChar char="•"/>
            </a:pPr>
            <a:r>
              <a:rPr lang="zh-CN" altLang="en-US" dirty="0"/>
              <a:t>箭头请设置为右图中格式。</a:t>
            </a:r>
            <a:endParaRPr lang="en-US" altLang="zh-CN" dirty="0"/>
          </a:p>
          <a:p>
            <a:pPr marL="171450" indent="-171450">
              <a:buFont typeface="Arial" panose="020B0604020202020204" pitchFamily="34" charset="0"/>
              <a:buChar char="•"/>
            </a:pPr>
            <a:r>
              <a:rPr lang="zh-CN" altLang="en-US" dirty="0"/>
              <a:t>所有字体，设置为中文黑体，英文为</a:t>
            </a:r>
            <a:r>
              <a:rPr lang="en-US" altLang="zh-CN" dirty="0"/>
              <a:t>Times New Roman</a:t>
            </a:r>
            <a:r>
              <a:rPr lang="zh-CN" altLang="en-US" dirty="0"/>
              <a:t>，全部</a:t>
            </a:r>
            <a:r>
              <a:rPr lang="en-US" altLang="zh-CN" dirty="0"/>
              <a:t>9</a:t>
            </a:r>
            <a:r>
              <a:rPr lang="zh-CN" altLang="en-US" dirty="0"/>
              <a:t>号字。</a:t>
            </a:r>
            <a:endParaRPr lang="en-US" altLang="zh-CN" dirty="0"/>
          </a:p>
          <a:p>
            <a:pPr marL="171450" indent="-171450">
              <a:buFont typeface="Arial" panose="020B0604020202020204" pitchFamily="34" charset="0"/>
              <a:buChar char="•"/>
            </a:pPr>
            <a:r>
              <a:rPr lang="zh-CN" altLang="en-US" dirty="0"/>
              <a:t>注意字体的加粗是有规范的，只有张量需要用加粗，例如矩阵和向量。其他字体请不要加粗</a:t>
            </a:r>
            <a:endParaRPr lang="en-US" altLang="zh-CN" dirty="0"/>
          </a:p>
          <a:p>
            <a:pPr marL="171450" indent="-171450">
              <a:buFont typeface="Arial" panose="020B0604020202020204" pitchFamily="34" charset="0"/>
              <a:buChar char="•"/>
            </a:pPr>
            <a:r>
              <a:rPr lang="zh-CN" altLang="en-US" dirty="0"/>
              <a:t>凡是需要填充颜色的区域，请设置为无轮廓，也就是去掉四周的轮廓线。</a:t>
            </a:r>
            <a:endParaRPr lang="en-US" altLang="zh-CN" dirty="0"/>
          </a:p>
          <a:p>
            <a:pPr marL="171450" indent="-171450">
              <a:buFont typeface="Arial" panose="020B0604020202020204" pitchFamily="34" charset="0"/>
              <a:buChar char="•"/>
            </a:pPr>
            <a:r>
              <a:rPr lang="zh-CN" altLang="en-US" dirty="0"/>
              <a:t>变量的字母为斜体，对应的数字为下角。</a:t>
            </a:r>
            <a:endParaRPr lang="en-US" altLang="zh-CN" dirty="0"/>
          </a:p>
          <a:p>
            <a:pPr marL="171450" indent="-171450">
              <a:buFont typeface="Arial" panose="020B0604020202020204" pitchFamily="34" charset="0"/>
              <a:buChar char="•"/>
            </a:pPr>
            <a:r>
              <a:rPr lang="zh-CN" altLang="en-US" dirty="0"/>
              <a:t>注意背景图不能有参考线，需要是纯色的白底。</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3370001" y="141146"/>
            <a:ext cx="1299100" cy="925465"/>
          </a:xfrm>
          <a:prstGeom prst="rect">
            <a:avLst/>
          </a:prstGeom>
        </p:spPr>
      </p:pic>
    </p:spTree>
    <p:extLst>
      <p:ext uri="{BB962C8B-B14F-4D97-AF65-F5344CB8AC3E}">
        <p14:creationId xmlns:p14="http://schemas.microsoft.com/office/powerpoint/2010/main" val="350157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11659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BB9C28-6218-1646-817A-BBB3C6347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744579" cy="3600450"/>
          </a:xfrm>
          <a:prstGeom prst="rect">
            <a:avLst/>
          </a:prstGeom>
        </p:spPr>
      </p:pic>
      <p:sp>
        <p:nvSpPr>
          <p:cNvPr id="4" name="椭圆 3">
            <a:extLst>
              <a:ext uri="{FF2B5EF4-FFF2-40B4-BE49-F238E27FC236}">
                <a16:creationId xmlns:a16="http://schemas.microsoft.com/office/drawing/2014/main" id="{34D0E62C-0A0A-9240-885E-6B4808031DFC}"/>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5" name="直线箭头连接符 4">
            <a:extLst>
              <a:ext uri="{FF2B5EF4-FFF2-40B4-BE49-F238E27FC236}">
                <a16:creationId xmlns:a16="http://schemas.microsoft.com/office/drawing/2014/main" id="{7A67C282-1645-C248-BB8D-245A95EB72C9}"/>
              </a:ext>
            </a:extLst>
          </p:cNvPr>
          <p:cNvCxnSpPr>
            <a:cxnSpLocks/>
            <a:stCxn id="8" idx="1"/>
            <a:endCxn id="4"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927A27-1CAB-AB4B-BEE2-144D7F271CA2}"/>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11" name="圆角矩形 10">
            <a:extLst>
              <a:ext uri="{FF2B5EF4-FFF2-40B4-BE49-F238E27FC236}">
                <a16:creationId xmlns:a16="http://schemas.microsoft.com/office/drawing/2014/main" id="{E35956C3-BE7D-9647-8818-777BFD51916C}"/>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7E735476-EB67-6B49-A2F7-1523A990DB10}"/>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3" name="圆角矩形 12">
            <a:extLst>
              <a:ext uri="{FF2B5EF4-FFF2-40B4-BE49-F238E27FC236}">
                <a16:creationId xmlns:a16="http://schemas.microsoft.com/office/drawing/2014/main" id="{BCBBB84D-11F5-D54B-8F83-E5FE564F9533}"/>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圆角矩形 13">
            <a:extLst>
              <a:ext uri="{FF2B5EF4-FFF2-40B4-BE49-F238E27FC236}">
                <a16:creationId xmlns:a16="http://schemas.microsoft.com/office/drawing/2014/main" id="{EFC99A35-41C5-D74B-8A39-1D0951A960F4}"/>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5" name="圆角矩形 14">
            <a:extLst>
              <a:ext uri="{FF2B5EF4-FFF2-40B4-BE49-F238E27FC236}">
                <a16:creationId xmlns:a16="http://schemas.microsoft.com/office/drawing/2014/main" id="{301BE1E0-86CC-EC44-8003-5742DC2E0719}"/>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6" name="圆角矩形 15">
            <a:extLst>
              <a:ext uri="{FF2B5EF4-FFF2-40B4-BE49-F238E27FC236}">
                <a16:creationId xmlns:a16="http://schemas.microsoft.com/office/drawing/2014/main" id="{E869C7CC-65C0-4842-A28A-1DCD0CDFD6E9}"/>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7" name="圆角矩形 16">
            <a:extLst>
              <a:ext uri="{FF2B5EF4-FFF2-40B4-BE49-F238E27FC236}">
                <a16:creationId xmlns:a16="http://schemas.microsoft.com/office/drawing/2014/main" id="{E917708D-A167-394C-B931-97D136D2A078}"/>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8" name="圆角矩形 17">
            <a:extLst>
              <a:ext uri="{FF2B5EF4-FFF2-40B4-BE49-F238E27FC236}">
                <a16:creationId xmlns:a16="http://schemas.microsoft.com/office/drawing/2014/main" id="{2769CA50-34B8-264C-8D08-286DA676179F}"/>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文本框 18">
            <a:extLst>
              <a:ext uri="{FF2B5EF4-FFF2-40B4-BE49-F238E27FC236}">
                <a16:creationId xmlns:a16="http://schemas.microsoft.com/office/drawing/2014/main" id="{B9A01937-64D4-9647-8160-8AE2204E054A}"/>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20" name="文本框 19">
            <a:extLst>
              <a:ext uri="{FF2B5EF4-FFF2-40B4-BE49-F238E27FC236}">
                <a16:creationId xmlns:a16="http://schemas.microsoft.com/office/drawing/2014/main" id="{73EF78C1-E33F-5D40-BEB3-B9DD01C81E9A}"/>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21" name="直线箭头连接符 20">
            <a:extLst>
              <a:ext uri="{FF2B5EF4-FFF2-40B4-BE49-F238E27FC236}">
                <a16:creationId xmlns:a16="http://schemas.microsoft.com/office/drawing/2014/main" id="{834006C8-3836-2A4E-A930-ABEA6D016312}"/>
              </a:ext>
            </a:extLst>
          </p:cNvPr>
          <p:cNvCxnSpPr>
            <a:cxnSpLocks/>
            <a:stCxn id="17" idx="3"/>
            <a:endCxn id="19"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597E4063-2C76-9649-807A-22CF489C5007}"/>
              </a:ext>
            </a:extLst>
          </p:cNvPr>
          <p:cNvCxnSpPr>
            <a:cxnSpLocks/>
            <a:endCxn id="20"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9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7FAE3C06-24E7-604F-A056-687FA71B9426}"/>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584CF0E4-FF24-D04C-A43E-EDF90A943615}"/>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9" name="圆角矩形 8">
            <a:extLst>
              <a:ext uri="{FF2B5EF4-FFF2-40B4-BE49-F238E27FC236}">
                <a16:creationId xmlns:a16="http://schemas.microsoft.com/office/drawing/2014/main" id="{C8E68C23-6FC2-A04D-933D-AB0AE90A4114}"/>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11" name="直线箭头连接符 10">
            <a:extLst>
              <a:ext uri="{FF2B5EF4-FFF2-40B4-BE49-F238E27FC236}">
                <a16:creationId xmlns:a16="http://schemas.microsoft.com/office/drawing/2014/main" id="{3E86E620-34F9-C849-95E5-F2751E534A2C}"/>
              </a:ext>
            </a:extLst>
          </p:cNvPr>
          <p:cNvCxnSpPr>
            <a:cxnSpLocks/>
            <a:stCxn id="3" idx="2"/>
            <a:endCxn id="4"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直线箭头连接符 15">
            <a:extLst>
              <a:ext uri="{FF2B5EF4-FFF2-40B4-BE49-F238E27FC236}">
                <a16:creationId xmlns:a16="http://schemas.microsoft.com/office/drawing/2014/main" id="{A6F02C7A-1991-3C4C-8CD0-F50C4FB748B9}"/>
              </a:ext>
            </a:extLst>
          </p:cNvPr>
          <p:cNvCxnSpPr>
            <a:cxnSpLocks/>
            <a:stCxn id="4" idx="2"/>
            <a:endCxn id="9"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圆角矩形 22">
            <a:extLst>
              <a:ext uri="{FF2B5EF4-FFF2-40B4-BE49-F238E27FC236}">
                <a16:creationId xmlns:a16="http://schemas.microsoft.com/office/drawing/2014/main" id="{3BE8A39D-BBF9-AB48-877C-6CD27EBB95ED}"/>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24" name="直线箭头连接符 23">
            <a:extLst>
              <a:ext uri="{FF2B5EF4-FFF2-40B4-BE49-F238E27FC236}">
                <a16:creationId xmlns:a16="http://schemas.microsoft.com/office/drawing/2014/main" id="{8A19A674-56E4-E543-8720-55F6DB2A3FE4}"/>
              </a:ext>
            </a:extLst>
          </p:cNvPr>
          <p:cNvCxnSpPr>
            <a:cxnSpLocks/>
            <a:stCxn id="23" idx="2"/>
            <a:endCxn id="3"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圆角矩形 27">
            <a:extLst>
              <a:ext uri="{FF2B5EF4-FFF2-40B4-BE49-F238E27FC236}">
                <a16:creationId xmlns:a16="http://schemas.microsoft.com/office/drawing/2014/main" id="{2B677204-8459-FD4E-8A73-3839C2DBF708}"/>
              </a:ext>
            </a:extLst>
          </p:cNvPr>
          <p:cNvSpPr/>
          <p:nvPr/>
        </p:nvSpPr>
        <p:spPr>
          <a:xfrm>
            <a:off x="2190146" y="1385351"/>
            <a:ext cx="436574" cy="35407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29" name="圆角矩形 28">
            <a:extLst>
              <a:ext uri="{FF2B5EF4-FFF2-40B4-BE49-F238E27FC236}">
                <a16:creationId xmlns:a16="http://schemas.microsoft.com/office/drawing/2014/main" id="{F0176A42-A62D-BF45-9C46-8966A3D14176}"/>
              </a:ext>
            </a:extLst>
          </p:cNvPr>
          <p:cNvSpPr/>
          <p:nvPr/>
        </p:nvSpPr>
        <p:spPr>
          <a:xfrm>
            <a:off x="2190146"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30" name="圆角矩形 29">
            <a:extLst>
              <a:ext uri="{FF2B5EF4-FFF2-40B4-BE49-F238E27FC236}">
                <a16:creationId xmlns:a16="http://schemas.microsoft.com/office/drawing/2014/main" id="{C3BE10F6-83D4-3F4B-964A-DA17733F6209}"/>
              </a:ext>
            </a:extLst>
          </p:cNvPr>
          <p:cNvSpPr/>
          <p:nvPr/>
        </p:nvSpPr>
        <p:spPr>
          <a:xfrm>
            <a:off x="2190148" y="2840744"/>
            <a:ext cx="436575" cy="354072"/>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31" name="直线箭头连接符 30">
            <a:extLst>
              <a:ext uri="{FF2B5EF4-FFF2-40B4-BE49-F238E27FC236}">
                <a16:creationId xmlns:a16="http://schemas.microsoft.com/office/drawing/2014/main" id="{3B2FC722-7C8D-F943-81F2-986F343C4C89}"/>
              </a:ext>
            </a:extLst>
          </p:cNvPr>
          <p:cNvCxnSpPr>
            <a:cxnSpLocks/>
            <a:stCxn id="28" idx="2"/>
            <a:endCxn id="29" idx="0"/>
          </p:cNvCxnSpPr>
          <p:nvPr/>
        </p:nvCxnSpPr>
        <p:spPr>
          <a:xfrm>
            <a:off x="2408433"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3A8A8C51-8101-274D-A10B-0BA9E0DBBE7B}"/>
              </a:ext>
            </a:extLst>
          </p:cNvPr>
          <p:cNvCxnSpPr>
            <a:cxnSpLocks/>
            <a:stCxn id="29" idx="2"/>
            <a:endCxn id="30" idx="0"/>
          </p:cNvCxnSpPr>
          <p:nvPr/>
        </p:nvCxnSpPr>
        <p:spPr>
          <a:xfrm>
            <a:off x="2408436"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33" name="圆角矩形 32">
            <a:extLst>
              <a:ext uri="{FF2B5EF4-FFF2-40B4-BE49-F238E27FC236}">
                <a16:creationId xmlns:a16="http://schemas.microsoft.com/office/drawing/2014/main" id="{EFF18C08-CB5C-4B40-A131-EDE70F22530A}"/>
              </a:ext>
            </a:extLst>
          </p:cNvPr>
          <p:cNvSpPr/>
          <p:nvPr/>
        </p:nvSpPr>
        <p:spPr>
          <a:xfrm>
            <a:off x="2190146" y="898341"/>
            <a:ext cx="436574" cy="35407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34" name="直线箭头连接符 33">
            <a:extLst>
              <a:ext uri="{FF2B5EF4-FFF2-40B4-BE49-F238E27FC236}">
                <a16:creationId xmlns:a16="http://schemas.microsoft.com/office/drawing/2014/main" id="{6D3D9E1B-1823-FA4F-B65F-BDE62969F4CB}"/>
              </a:ext>
            </a:extLst>
          </p:cNvPr>
          <p:cNvCxnSpPr>
            <a:cxnSpLocks/>
            <a:stCxn id="33" idx="2"/>
            <a:endCxn id="28" idx="0"/>
          </p:cNvCxnSpPr>
          <p:nvPr/>
        </p:nvCxnSpPr>
        <p:spPr>
          <a:xfrm>
            <a:off x="2408433"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6" name="曲线连接符 35">
            <a:extLst>
              <a:ext uri="{FF2B5EF4-FFF2-40B4-BE49-F238E27FC236}">
                <a16:creationId xmlns:a16="http://schemas.microsoft.com/office/drawing/2014/main" id="{354BE8D4-40F4-B34A-B038-C7AD41083581}"/>
              </a:ext>
            </a:extLst>
          </p:cNvPr>
          <p:cNvCxnSpPr>
            <a:cxnSpLocks/>
            <a:stCxn id="3" idx="3"/>
            <a:endCxn id="29"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5A6F1757-59AB-D94B-8153-5B45DC4031A0}"/>
              </a:ext>
            </a:extLst>
          </p:cNvPr>
          <p:cNvCxnSpPr>
            <a:cxnSpLocks/>
            <a:stCxn id="4" idx="3"/>
            <a:endCxn id="29"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E397FB47-4EC2-084B-B6CF-3C1867694E5A}"/>
              </a:ext>
            </a:extLst>
          </p:cNvPr>
          <p:cNvCxnSpPr>
            <a:cxnSpLocks/>
            <a:stCxn id="9" idx="3"/>
            <a:endCxn id="30"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a:extLst>
              <a:ext uri="{FF2B5EF4-FFF2-40B4-BE49-F238E27FC236}">
                <a16:creationId xmlns:a16="http://schemas.microsoft.com/office/drawing/2014/main" id="{D2C51174-8A6D-0C49-84E1-F2F3F74F7A42}"/>
              </a:ext>
            </a:extLst>
          </p:cNvPr>
          <p:cNvCxnSpPr>
            <a:cxnSpLocks/>
            <a:stCxn id="4" idx="3"/>
            <a:endCxn id="30"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52">
            <a:extLst>
              <a:ext uri="{FF2B5EF4-FFF2-40B4-BE49-F238E27FC236}">
                <a16:creationId xmlns:a16="http://schemas.microsoft.com/office/drawing/2014/main" id="{F8F35B96-C28A-0F4E-AEB8-2411C5251ACB}"/>
              </a:ext>
            </a:extLst>
          </p:cNvPr>
          <p:cNvCxnSpPr>
            <a:cxnSpLocks/>
            <a:stCxn id="3" idx="3"/>
            <a:endCxn id="30"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65D92199-E166-DE4C-A570-C1B042213C45}"/>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62" name="文本框 61">
            <a:extLst>
              <a:ext uri="{FF2B5EF4-FFF2-40B4-BE49-F238E27FC236}">
                <a16:creationId xmlns:a16="http://schemas.microsoft.com/office/drawing/2014/main" id="{766917B6-B227-AB44-B47F-E604EC739A3C}"/>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71" name="圆角矩形 70">
            <a:extLst>
              <a:ext uri="{FF2B5EF4-FFF2-40B4-BE49-F238E27FC236}">
                <a16:creationId xmlns:a16="http://schemas.microsoft.com/office/drawing/2014/main" id="{AFF41015-3B05-D642-8B83-99093A7E6927}"/>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80" name="曲线连接符 79">
            <a:extLst>
              <a:ext uri="{FF2B5EF4-FFF2-40B4-BE49-F238E27FC236}">
                <a16:creationId xmlns:a16="http://schemas.microsoft.com/office/drawing/2014/main" id="{F885D625-B643-AD4E-BA74-4AA05B2D617E}"/>
              </a:ext>
            </a:extLst>
          </p:cNvPr>
          <p:cNvCxnSpPr>
            <a:cxnSpLocks/>
            <a:stCxn id="71" idx="2"/>
            <a:endCxn id="83"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45340A8B-BDD4-D449-AAF6-00C361DF9BC0}"/>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5" name="文本框 84">
            <a:extLst>
              <a:ext uri="{FF2B5EF4-FFF2-40B4-BE49-F238E27FC236}">
                <a16:creationId xmlns:a16="http://schemas.microsoft.com/office/drawing/2014/main" id="{50251605-18A0-5248-8A89-D59A7A176878}"/>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86" name="曲线连接符 85">
            <a:extLst>
              <a:ext uri="{FF2B5EF4-FFF2-40B4-BE49-F238E27FC236}">
                <a16:creationId xmlns:a16="http://schemas.microsoft.com/office/drawing/2014/main" id="{9C3E285C-0447-7340-9794-0364876A54E8}"/>
              </a:ext>
            </a:extLst>
          </p:cNvPr>
          <p:cNvCxnSpPr>
            <a:cxnSpLocks/>
            <a:stCxn id="71" idx="2"/>
            <a:endCxn id="33"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a:extLst>
              <a:ext uri="{FF2B5EF4-FFF2-40B4-BE49-F238E27FC236}">
                <a16:creationId xmlns:a16="http://schemas.microsoft.com/office/drawing/2014/main" id="{08AE9FA6-E0A1-2C49-93A1-209ACB69B9DA}"/>
              </a:ext>
            </a:extLst>
          </p:cNvPr>
          <p:cNvCxnSpPr>
            <a:cxnSpLocks/>
            <a:stCxn id="71" idx="2"/>
            <a:endCxn id="28"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2BBD91E-0EA4-5342-A662-0521A04117BC}"/>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96" name="文本框 95">
            <a:extLst>
              <a:ext uri="{FF2B5EF4-FFF2-40B4-BE49-F238E27FC236}">
                <a16:creationId xmlns:a16="http://schemas.microsoft.com/office/drawing/2014/main" id="{46C2BCA3-5CC9-924F-8F57-C965D554C046}"/>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Tree>
    <p:extLst>
      <p:ext uri="{BB962C8B-B14F-4D97-AF65-F5344CB8AC3E}">
        <p14:creationId xmlns:p14="http://schemas.microsoft.com/office/powerpoint/2010/main" val="323444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97085</TotalTime>
  <Words>873</Words>
  <Application>Microsoft Macintosh PowerPoint</Application>
  <PresentationFormat>自定义</PresentationFormat>
  <Paragraphs>112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方正舒体</vt:lpstr>
      <vt:lpstr>黑体</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1276</cp:revision>
  <dcterms:created xsi:type="dcterms:W3CDTF">2019-12-17T12:03:56Z</dcterms:created>
  <dcterms:modified xsi:type="dcterms:W3CDTF">2021-10-09T02:29:39Z</dcterms:modified>
</cp:coreProperties>
</file>