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642" autoAdjust="0"/>
  </p:normalViewPr>
  <p:slideViewPr>
    <p:cSldViewPr snapToGrid="0">
      <p:cViewPr varScale="1">
        <p:scale>
          <a:sx n="205" d="100"/>
          <a:sy n="205" d="100"/>
        </p:scale>
        <p:origin x="16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2021/10/9</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2021/10/9</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98667</TotalTime>
  <Words>1711</Words>
  <Application>Microsoft Macintosh PowerPoint</Application>
  <PresentationFormat>自定义</PresentationFormat>
  <Paragraphs>237</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1375</cp:revision>
  <dcterms:created xsi:type="dcterms:W3CDTF">2019-12-17T12:03:56Z</dcterms:created>
  <dcterms:modified xsi:type="dcterms:W3CDTF">2021-10-10T04:51:08Z</dcterms:modified>
</cp:coreProperties>
</file>