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2节：搭建(DDD + RPC)架构" id="{4E26EDBC-E4C3-0F46-841E-F2CF949D3C9D}">
          <p14:sldIdLst>
            <p14:sldId id="292"/>
            <p14:sldId id="291"/>
          </p14:sldIdLst>
        </p14:section>
        <p14:section name="第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642" autoAdjust="0"/>
  </p:normalViewPr>
  <p:slideViewPr>
    <p:cSldViewPr snapToGrid="0">
      <p:cViewPr varScale="1">
        <p:scale>
          <a:sx n="205" d="100"/>
          <a:sy n="205" d="100"/>
        </p:scale>
        <p:origin x="16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2021/10/9</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97244</TotalTime>
  <Words>890</Words>
  <Application>Microsoft Macintosh PowerPoint</Application>
  <PresentationFormat>自定义</PresentationFormat>
  <Paragraphs>180</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方正舒体</vt:lpstr>
      <vt:lpstr>黑体</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1329</cp:revision>
  <dcterms:created xsi:type="dcterms:W3CDTF">2019-12-17T12:03:56Z</dcterms:created>
  <dcterms:modified xsi:type="dcterms:W3CDTF">2021-10-09T05:07:57Z</dcterms:modified>
</cp:coreProperties>
</file>