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74E5-4D74-423D-A7B0-7BF87BB1B25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842C-5F37-4D70-9808-442EFE73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and Analysis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Dr.Parkavi.A</a:t>
            </a:r>
            <a:endParaRPr lang="en-US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CSE Department</a:t>
            </a:r>
          </a:p>
          <a:p>
            <a:r>
              <a:rPr lang="en-US" dirty="0" err="1"/>
              <a:t>Ramaiah</a:t>
            </a:r>
            <a:r>
              <a:rPr lang="en-US" dirty="0"/>
              <a:t> Institute of </a:t>
            </a:r>
            <a:r>
              <a:rPr lang="en-US" dirty="0" err="1"/>
              <a:t>Tehcnology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Learn R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an object? </a:t>
            </a:r>
          </a:p>
          <a:p>
            <a:r>
              <a:rPr lang="en-US" dirty="0"/>
              <a:t>Just a name that you can use to call up stored data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&gt;Mark&lt;-45</a:t>
            </a:r>
          </a:p>
          <a:p>
            <a:pPr marL="0" indent="0">
              <a:buNone/>
            </a:pPr>
            <a:r>
              <a:rPr lang="en-US" dirty="0"/>
              <a:t>&gt;Mark +1</a:t>
            </a:r>
          </a:p>
        </p:txBody>
      </p:sp>
    </p:spTree>
    <p:extLst>
      <p:ext uri="{BB962C8B-B14F-4D97-AF65-F5344CB8AC3E}">
        <p14:creationId xmlns:p14="http://schemas.microsoft.com/office/powerpoint/2010/main" val="211655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die &lt;- 1:6 </a:t>
            </a:r>
          </a:p>
          <a:p>
            <a:pPr marL="0" indent="0">
              <a:buNone/>
            </a:pPr>
            <a:r>
              <a:rPr lang="en-US" dirty="0"/>
              <a:t>die</a:t>
            </a:r>
          </a:p>
        </p:txBody>
      </p:sp>
    </p:spTree>
    <p:extLst>
      <p:ext uri="{BB962C8B-B14F-4D97-AF65-F5344CB8AC3E}">
        <p14:creationId xmlns:p14="http://schemas.microsoft.com/office/powerpoint/2010/main" val="323500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list 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Ls()</a:t>
            </a:r>
          </a:p>
        </p:txBody>
      </p:sp>
    </p:spTree>
    <p:extLst>
      <p:ext uri="{BB962C8B-B14F-4D97-AF65-F5344CB8AC3E}">
        <p14:creationId xmlns:p14="http://schemas.microsoft.com/office/powerpoint/2010/main" val="170803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objects: Vector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&gt;die-1</a:t>
            </a:r>
          </a:p>
          <a:p>
            <a:pPr marL="0" indent="0">
              <a:buNone/>
            </a:pPr>
            <a:r>
              <a:rPr lang="en-US" dirty="0"/>
              <a:t>&gt;die/2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9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round(3.1415)</a:t>
            </a:r>
          </a:p>
          <a:p>
            <a:r>
              <a:rPr lang="en-US" dirty="0"/>
              <a:t>factorial(3)</a:t>
            </a:r>
          </a:p>
          <a:p>
            <a:r>
              <a:rPr lang="en-US" dirty="0"/>
              <a:t>mean(1:6)</a:t>
            </a:r>
          </a:p>
          <a:p>
            <a:r>
              <a:rPr lang="en-US" dirty="0"/>
              <a:t>sample(x = 1:4, size = 2)</a:t>
            </a:r>
          </a:p>
          <a:p>
            <a:r>
              <a:rPr lang="de-DE" dirty="0"/>
              <a:t>sample(x = die, size = 1)</a:t>
            </a:r>
          </a:p>
          <a:p>
            <a:r>
              <a:rPr lang="en-US" dirty="0"/>
              <a:t>sample(die, 1)</a:t>
            </a:r>
          </a:p>
        </p:txBody>
      </p:sp>
    </p:spTree>
    <p:extLst>
      <p:ext uri="{BB962C8B-B14F-4D97-AF65-F5344CB8AC3E}">
        <p14:creationId xmlns:p14="http://schemas.microsoft.com/office/powerpoint/2010/main" val="255032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Functions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 &lt;- </a:t>
            </a:r>
            <a:r>
              <a:rPr lang="en-US" b="1" dirty="0"/>
              <a:t>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die &lt;- 1:6</a:t>
            </a:r>
          </a:p>
          <a:p>
            <a:pPr marL="0" indent="0">
              <a:buNone/>
            </a:pPr>
            <a:r>
              <a:rPr lang="en-US" dirty="0"/>
              <a:t>dice &lt;- sample(die, size = 2, replace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sum(dice)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a function </a:t>
            </a:r>
          </a:p>
          <a:p>
            <a:pPr marL="0" indent="0">
              <a:buNone/>
            </a:pPr>
            <a:r>
              <a:rPr lang="en-US"/>
              <a:t>&gt; roll()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 with 2 arguments to add 2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Add&lt;-function(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c=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print c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23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R statements</a:t>
            </a:r>
          </a:p>
          <a:p>
            <a:r>
              <a:rPr lang="en-US" dirty="0"/>
              <a:t>Save script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0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ggplot2 : graphics</a:t>
            </a:r>
          </a:p>
          <a:p>
            <a:r>
              <a:rPr lang="en-US" i="1" dirty="0"/>
              <a:t> To install package example:</a:t>
            </a:r>
          </a:p>
          <a:p>
            <a:pPr marL="0" indent="0">
              <a:buNone/>
            </a:pPr>
            <a:r>
              <a:rPr lang="en-US" i="1" dirty="0"/>
              <a:t>&gt;</a:t>
            </a:r>
            <a:r>
              <a:rPr lang="en-US" b="1" dirty="0" err="1"/>
              <a:t>install.packages</a:t>
            </a:r>
            <a:r>
              <a:rPr lang="en-US" b="1" dirty="0"/>
              <a:t>("ggplot2")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b="1" dirty="0" err="1"/>
              <a:t>qplot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&gt;library("ggplot2")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b="1"/>
              <a:t>qplot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What is big data?</a:t>
            </a:r>
          </a:p>
          <a:p>
            <a:pPr lvl="1">
              <a:defRPr/>
            </a:pPr>
            <a:r>
              <a:rPr lang="en-US" altLang="en-US" dirty="0"/>
              <a:t>Volume</a:t>
            </a:r>
          </a:p>
          <a:p>
            <a:pPr lvl="1">
              <a:defRPr/>
            </a:pPr>
            <a:r>
              <a:rPr lang="en-US" altLang="en-US" dirty="0"/>
              <a:t>Velocity</a:t>
            </a:r>
          </a:p>
          <a:p>
            <a:pPr lvl="1">
              <a:defRPr/>
            </a:pPr>
            <a:r>
              <a:rPr lang="en-US" altLang="en-US" dirty="0"/>
              <a:t>Variety</a:t>
            </a:r>
          </a:p>
          <a:p>
            <a:pPr>
              <a:defRPr/>
            </a:pPr>
            <a:r>
              <a:rPr lang="en-US" altLang="en-US" dirty="0"/>
              <a:t>Big data challenges</a:t>
            </a:r>
          </a:p>
          <a:p>
            <a:pPr lvl="1">
              <a:defRPr/>
            </a:pPr>
            <a:r>
              <a:rPr lang="en-US" altLang="en-US" dirty="0"/>
              <a:t>Dealing with data growth</a:t>
            </a:r>
          </a:p>
          <a:p>
            <a:pPr lvl="1">
              <a:defRPr/>
            </a:pPr>
            <a:r>
              <a:rPr lang="en-US" altLang="en-US" dirty="0"/>
              <a:t>Generating insights in a timely manner</a:t>
            </a:r>
          </a:p>
          <a:p>
            <a:pPr lvl="1">
              <a:defRPr/>
            </a:pPr>
            <a:r>
              <a:rPr lang="en-US" dirty="0"/>
              <a:t>Recruiting and retaining big data talent</a:t>
            </a:r>
          </a:p>
          <a:p>
            <a:pPr lvl="1">
              <a:defRPr/>
            </a:pPr>
            <a:r>
              <a:rPr lang="en-US" dirty="0"/>
              <a:t>Integrating disparate data sources</a:t>
            </a:r>
          </a:p>
          <a:p>
            <a:pPr lvl="1">
              <a:defRPr/>
            </a:pPr>
            <a:r>
              <a:rPr lang="en-US" dirty="0"/>
              <a:t>Validating data</a:t>
            </a:r>
          </a:p>
          <a:p>
            <a:pPr lvl="1">
              <a:defRPr/>
            </a:pPr>
            <a:r>
              <a:rPr lang="en-US" dirty="0"/>
              <a:t>Securing big data</a:t>
            </a:r>
          </a:p>
        </p:txBody>
      </p:sp>
    </p:spTree>
    <p:extLst>
      <p:ext uri="{BB962C8B-B14F-4D97-AF65-F5344CB8AC3E}">
        <p14:creationId xmlns:p14="http://schemas.microsoft.com/office/powerpoint/2010/main" val="2821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14" y="1690687"/>
            <a:ext cx="8811884" cy="40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Data Science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Amazon's recommendation engines</a:t>
            </a:r>
          </a:p>
          <a:p>
            <a:r>
              <a:rPr lang="en-US" dirty="0"/>
              <a:t>Gmail's spam filter</a:t>
            </a:r>
          </a:p>
          <a:p>
            <a:r>
              <a:rPr lang="en-US" dirty="0"/>
              <a:t>Computer vision used for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1985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472" y="1825625"/>
            <a:ext cx="4727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and Analysis with 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 manipulation</a:t>
            </a:r>
          </a:p>
          <a:p>
            <a:r>
              <a:rPr lang="en-US" dirty="0"/>
              <a:t>Statistical modeling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Add-on packages</a:t>
            </a:r>
          </a:p>
        </p:txBody>
      </p:sp>
    </p:spTree>
    <p:extLst>
      <p:ext uri="{BB962C8B-B14F-4D97-AF65-F5344CB8AC3E}">
        <p14:creationId xmlns:p14="http://schemas.microsoft.com/office/powerpoint/2010/main" val="5375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User 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b="1" dirty="0"/>
              <a:t>To do arithmetic:</a:t>
            </a:r>
          </a:p>
          <a:p>
            <a:pPr marL="0" indent="0">
              <a:buNone/>
            </a:pPr>
            <a:r>
              <a:rPr lang="en-US" dirty="0"/>
              <a:t>&gt;1+1</a:t>
            </a:r>
          </a:p>
          <a:p>
            <a:pPr marL="0" indent="0">
              <a:buNone/>
            </a:pPr>
            <a:r>
              <a:rPr lang="en-US" dirty="0"/>
              <a:t>----</a:t>
            </a:r>
          </a:p>
          <a:p>
            <a:pPr marL="0" indent="0">
              <a:buNone/>
            </a:pPr>
            <a:r>
              <a:rPr lang="en-US" b="1" dirty="0"/>
              <a:t>To print series of numbers:</a:t>
            </a:r>
          </a:p>
          <a:p>
            <a:pPr marL="0" indent="0">
              <a:buNone/>
            </a:pPr>
            <a:r>
              <a:rPr lang="en-US" dirty="0"/>
              <a:t>&gt;100:130</a:t>
            </a:r>
          </a:p>
          <a:p>
            <a:pPr marL="0" indent="0">
              <a:buNone/>
            </a:pPr>
            <a:r>
              <a:rPr lang="en-US" dirty="0"/>
              <a:t>----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User 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Helps to Finish command:</a:t>
            </a:r>
          </a:p>
          <a:p>
            <a:pPr marL="457200" lvl="1" indent="0">
              <a:buNone/>
            </a:pPr>
            <a:r>
              <a:rPr lang="en-US" dirty="0"/>
              <a:t>&gt;5+</a:t>
            </a:r>
          </a:p>
          <a:p>
            <a:pPr marL="457200" lvl="1" indent="0">
              <a:buNone/>
            </a:pPr>
            <a:r>
              <a:rPr lang="en-US" dirty="0"/>
              <a:t>+</a:t>
            </a:r>
          </a:p>
          <a:p>
            <a:pPr marL="457200" lvl="1" indent="0">
              <a:buNone/>
            </a:pPr>
            <a:r>
              <a:rPr lang="en-US" dirty="0"/>
              <a:t>+1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&gt;2*3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308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Science and Analysis with R</vt:lpstr>
      <vt:lpstr>Data Science and Analysis</vt:lpstr>
      <vt:lpstr>Why Data Science?</vt:lpstr>
      <vt:lpstr>Examples: Data Science products</vt:lpstr>
      <vt:lpstr>What is data science?</vt:lpstr>
      <vt:lpstr>Data Science and Analysis with R </vt:lpstr>
      <vt:lpstr>The R User Interface </vt:lpstr>
      <vt:lpstr>The R User Interface </vt:lpstr>
      <vt:lpstr>R User interface</vt:lpstr>
      <vt:lpstr>Let us Learn R in detail</vt:lpstr>
      <vt:lpstr>Objects</vt:lpstr>
      <vt:lpstr>Objects</vt:lpstr>
      <vt:lpstr>To list all objects</vt:lpstr>
      <vt:lpstr>Working with objects: Vector operation</vt:lpstr>
      <vt:lpstr>Functions</vt:lpstr>
      <vt:lpstr>Writing Your Own Functions Example</vt:lpstr>
      <vt:lpstr>Write a function with 2 arguments to add 2 numbers </vt:lpstr>
      <vt:lpstr>Scripts</vt:lpstr>
      <vt:lpstr>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Analysis with R</dc:title>
  <dc:creator>admin</dc:creator>
  <cp:lastModifiedBy>Admin</cp:lastModifiedBy>
  <cp:revision>22</cp:revision>
  <dcterms:created xsi:type="dcterms:W3CDTF">2019-07-02T10:32:31Z</dcterms:created>
  <dcterms:modified xsi:type="dcterms:W3CDTF">2024-04-17T05:20:23Z</dcterms:modified>
</cp:coreProperties>
</file>