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9" r:id="rId3"/>
    <p:sldId id="262" r:id="rId4"/>
    <p:sldId id="260" r:id="rId5"/>
    <p:sldId id="303" r:id="rId6"/>
    <p:sldId id="261" r:id="rId7"/>
    <p:sldId id="295" r:id="rId8"/>
    <p:sldId id="296" r:id="rId9"/>
    <p:sldId id="297" r:id="rId10"/>
    <p:sldId id="299" r:id="rId11"/>
    <p:sldId id="300" r:id="rId12"/>
    <p:sldId id="301" r:id="rId13"/>
    <p:sldId id="302" r:id="rId14"/>
    <p:sldId id="273" r:id="rId15"/>
    <p:sldId id="304" r:id="rId16"/>
    <p:sldId id="305" r:id="rId17"/>
    <p:sldId id="306" r:id="rId18"/>
    <p:sldId id="307" r:id="rId19"/>
    <p:sldId id="308" r:id="rId20"/>
    <p:sldId id="282" r:id="rId21"/>
    <p:sldId id="283" r:id="rId22"/>
    <p:sldId id="288" r:id="rId23"/>
    <p:sldId id="289" r:id="rId24"/>
    <p:sldId id="309" r:id="rId25"/>
    <p:sldId id="268" r:id="rId26"/>
    <p:sldId id="290" r:id="rId27"/>
    <p:sldId id="291" r:id="rId28"/>
    <p:sldId id="292" r:id="rId29"/>
    <p:sldId id="294" r:id="rId30"/>
    <p:sldId id="266" r:id="rId31"/>
    <p:sldId id="274" r:id="rId32"/>
    <p:sldId id="275" r:id="rId33"/>
    <p:sldId id="267" r:id="rId34"/>
    <p:sldId id="276" r:id="rId35"/>
    <p:sldId id="277" r:id="rId36"/>
    <p:sldId id="269" r:id="rId37"/>
    <p:sldId id="278" r:id="rId38"/>
    <p:sldId id="279" r:id="rId39"/>
    <p:sldId id="270" r:id="rId40"/>
    <p:sldId id="271" r:id="rId41"/>
    <p:sldId id="280" r:id="rId42"/>
    <p:sldId id="281" r:id="rId43"/>
    <p:sldId id="272" r:id="rId44"/>
    <p:sldId id="284" r:id="rId45"/>
    <p:sldId id="285" r:id="rId46"/>
    <p:sldId id="286" r:id="rId47"/>
    <p:sldId id="28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7304D-38C5-46DA-93C0-4CF7A90A286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Copying  10 bytes of data from source address to destination address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LDR r0,=0x20000000 ; Source address </a:t>
            </a:r>
          </a:p>
          <a:p>
            <a:r>
              <a:rPr lang="en-IN" dirty="0" smtClean="0"/>
              <a:t>LDR r1,=0x20000050 ; Destination address</a:t>
            </a:r>
          </a:p>
          <a:p>
            <a:r>
              <a:rPr lang="en-IN" dirty="0" smtClean="0"/>
              <a:t> LDR r2,=10 ; number of bytes to copy </a:t>
            </a:r>
          </a:p>
          <a:p>
            <a:pPr>
              <a:buNone/>
            </a:pPr>
            <a:r>
              <a:rPr lang="en-IN" dirty="0" err="1" smtClean="0"/>
              <a:t>copy_loop</a:t>
            </a:r>
            <a:r>
              <a:rPr lang="en-IN" dirty="0" smtClean="0"/>
              <a:t> </a:t>
            </a:r>
          </a:p>
          <a:p>
            <a:r>
              <a:rPr lang="en-IN" dirty="0" smtClean="0"/>
              <a:t>LDRB r3, [r0] ; read 1 byte </a:t>
            </a:r>
          </a:p>
          <a:p>
            <a:r>
              <a:rPr lang="en-IN" dirty="0" smtClean="0"/>
              <a:t>ADDS r0, r0, #1 ; increment source pointer </a:t>
            </a:r>
          </a:p>
          <a:p>
            <a:r>
              <a:rPr lang="en-IN" dirty="0" smtClean="0"/>
              <a:t>STRB r3, [r1] ; write 1 byte </a:t>
            </a:r>
          </a:p>
          <a:p>
            <a:r>
              <a:rPr lang="en-IN" dirty="0" smtClean="0"/>
              <a:t>ADDS r1, r1, #1 ; increment destination pointer SUBS r2, r2, #1 ; decrement loop counter         BNE </a:t>
            </a:r>
            <a:r>
              <a:rPr lang="en-IN" dirty="0" err="1" smtClean="0"/>
              <a:t>copy_loop</a:t>
            </a:r>
            <a:r>
              <a:rPr lang="en-IN" dirty="0" smtClean="0"/>
              <a:t> ; loop until all data copied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429420" cy="444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 PRESERVE8 ; Indicate the code here preserve  </a:t>
            </a:r>
          </a:p>
          <a:p>
            <a:r>
              <a:rPr lang="en-IN" dirty="0" smtClean="0"/>
              <a:t>; 8 byte stack alignment         </a:t>
            </a:r>
          </a:p>
          <a:p>
            <a:r>
              <a:rPr lang="en-IN" dirty="0" smtClean="0"/>
              <a:t>                     THUMB     ; Indicate THUMB code is used       </a:t>
            </a:r>
          </a:p>
          <a:p>
            <a:r>
              <a:rPr lang="en-IN" dirty="0" smtClean="0"/>
              <a:t>                 AREA    |.text|, CODE, READONLY</a:t>
            </a:r>
          </a:p>
          <a:p>
            <a:r>
              <a:rPr lang="en-IN" dirty="0" smtClean="0"/>
              <a:t>			   </a:t>
            </a:r>
          </a:p>
          <a:p>
            <a:r>
              <a:rPr lang="en-IN" dirty="0" smtClean="0"/>
              <a:t>                                          EXPORT __main </a:t>
            </a:r>
          </a:p>
          <a:p>
            <a:r>
              <a:rPr lang="en-IN" dirty="0" smtClean="0"/>
              <a:t>			</a:t>
            </a:r>
            <a:r>
              <a:rPr lang="en-IN" b="1" dirty="0" smtClean="0"/>
              <a:t>  EXTERN  </a:t>
            </a:r>
            <a:r>
              <a:rPr lang="en-IN" b="1" dirty="0" err="1" smtClean="0"/>
              <a:t>func</a:t>
            </a:r>
            <a:endParaRPr lang="en-IN" b="1" dirty="0" smtClean="0"/>
          </a:p>
          <a:p>
            <a:r>
              <a:rPr lang="en-IN" dirty="0" smtClean="0"/>
              <a:t>; Start of CODE area </a:t>
            </a:r>
          </a:p>
          <a:p>
            <a:endParaRPr lang="en-IN" dirty="0" smtClean="0"/>
          </a:p>
          <a:p>
            <a:r>
              <a:rPr lang="en-IN" dirty="0" smtClean="0"/>
              <a:t>__main</a:t>
            </a:r>
          </a:p>
          <a:p>
            <a:r>
              <a:rPr lang="en-IN" dirty="0" smtClean="0"/>
              <a:t>	LDR r0,=0x10;</a:t>
            </a:r>
          </a:p>
          <a:p>
            <a:r>
              <a:rPr lang="en-IN" dirty="0" smtClean="0"/>
              <a:t> BL </a:t>
            </a:r>
            <a:r>
              <a:rPr lang="en-IN" dirty="0" err="1" smtClean="0"/>
              <a:t>func</a:t>
            </a:r>
            <a:endParaRPr lang="en-IN" dirty="0" smtClean="0"/>
          </a:p>
          <a:p>
            <a:r>
              <a:rPr lang="en-IN" dirty="0" smtClean="0"/>
              <a:t>stop B stop</a:t>
            </a:r>
          </a:p>
          <a:p>
            <a:r>
              <a:rPr lang="en-IN" dirty="0" smtClean="0"/>
              <a:t>  END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calling </a:t>
            </a:r>
            <a:r>
              <a:rPr lang="en-US" dirty="0" err="1" smtClean="0"/>
              <a:t>func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PRESERVE8</a:t>
            </a:r>
          </a:p>
          <a:p>
            <a:r>
              <a:rPr lang="en-IN" dirty="0" smtClean="0"/>
              <a:t>	THUMB</a:t>
            </a:r>
          </a:p>
          <a:p>
            <a:r>
              <a:rPr lang="en-IN" dirty="0" smtClean="0"/>
              <a:t>	AREA |.text|, CODE, READONLY</a:t>
            </a:r>
          </a:p>
          <a:p>
            <a:r>
              <a:rPr lang="en-IN" dirty="0" smtClean="0"/>
              <a:t>	EXPORT </a:t>
            </a:r>
            <a:r>
              <a:rPr lang="en-IN" dirty="0" err="1" smtClean="0"/>
              <a:t>func</a:t>
            </a:r>
            <a:endParaRPr lang="en-IN" dirty="0" smtClean="0"/>
          </a:p>
          <a:p>
            <a:r>
              <a:rPr lang="en-IN" dirty="0" smtClean="0"/>
              <a:t>	EXTERN func2</a:t>
            </a:r>
          </a:p>
          <a:p>
            <a:r>
              <a:rPr lang="en-IN" dirty="0" smtClean="0"/>
              <a:t>	</a:t>
            </a:r>
          </a:p>
          <a:p>
            <a:r>
              <a:rPr lang="en-IN" dirty="0" err="1" smtClean="0"/>
              <a:t>func</a:t>
            </a:r>
            <a:endParaRPr lang="en-IN" dirty="0" smtClean="0"/>
          </a:p>
          <a:p>
            <a:r>
              <a:rPr lang="en-IN" dirty="0" smtClean="0"/>
              <a:t>	push{LR}</a:t>
            </a:r>
          </a:p>
          <a:p>
            <a:r>
              <a:rPr lang="en-IN" dirty="0" smtClean="0"/>
              <a:t>	MOVS R1,#08</a:t>
            </a:r>
          </a:p>
          <a:p>
            <a:r>
              <a:rPr lang="en-IN" dirty="0" smtClean="0"/>
              <a:t>	BL func2</a:t>
            </a:r>
          </a:p>
          <a:p>
            <a:r>
              <a:rPr lang="en-IN" dirty="0" smtClean="0"/>
              <a:t>	pop{PC}</a:t>
            </a:r>
          </a:p>
          <a:p>
            <a:r>
              <a:rPr lang="en-IN" dirty="0" smtClean="0"/>
              <a:t>    END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</a:t>
            </a:r>
            <a:r>
              <a:rPr lang="en-US" dirty="0" smtClean="0"/>
              <a:t> calling func2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PRESERVE8</a:t>
            </a:r>
          </a:p>
          <a:p>
            <a:r>
              <a:rPr lang="en-IN" dirty="0" smtClean="0"/>
              <a:t>	THUMB</a:t>
            </a:r>
          </a:p>
          <a:p>
            <a:r>
              <a:rPr lang="en-IN" dirty="0" smtClean="0"/>
              <a:t>	AREA |.text|, CODE, READONLY</a:t>
            </a:r>
          </a:p>
          <a:p>
            <a:r>
              <a:rPr lang="en-IN" dirty="0" smtClean="0"/>
              <a:t>	EXPORT func2</a:t>
            </a:r>
          </a:p>
          <a:p>
            <a:r>
              <a:rPr lang="en-IN" dirty="0" smtClean="0"/>
              <a:t>	</a:t>
            </a:r>
          </a:p>
          <a:p>
            <a:r>
              <a:rPr lang="en-IN" dirty="0" smtClean="0"/>
              <a:t>func2</a:t>
            </a:r>
          </a:p>
          <a:p>
            <a:r>
              <a:rPr lang="en-IN" dirty="0" smtClean="0"/>
              <a:t>	MOVS r2,#08</a:t>
            </a:r>
          </a:p>
          <a:p>
            <a:r>
              <a:rPr lang="en-IN" dirty="0" smtClean="0"/>
              <a:t>	BX LR</a:t>
            </a:r>
          </a:p>
          <a:p>
            <a:r>
              <a:rPr lang="en-IN" dirty="0" smtClean="0"/>
              <a:t>	END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 BICS and ORRS to Set the priority register with priority levels.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__</a:t>
            </a:r>
            <a:r>
              <a:rPr lang="en-US" dirty="0" smtClean="0"/>
              <a:t>main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ldr</a:t>
            </a:r>
            <a:r>
              <a:rPr lang="en-US" smtClean="0"/>
              <a:t> r0,=0x20000000   </a:t>
            </a:r>
            <a:endParaRPr lang="en-US" dirty="0" smtClean="0"/>
          </a:p>
          <a:p>
            <a:r>
              <a:rPr lang="en-US" dirty="0" smtClean="0"/>
              <a:t>   	 </a:t>
            </a:r>
            <a:r>
              <a:rPr lang="en-US" dirty="0" err="1" smtClean="0"/>
              <a:t>ldr</a:t>
            </a:r>
            <a:r>
              <a:rPr lang="en-US" dirty="0" smtClean="0"/>
              <a:t> r1,=0xffffffff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movs</a:t>
            </a:r>
            <a:r>
              <a:rPr lang="en-US" dirty="0" smtClean="0"/>
              <a:t> r2, #0xff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lsls</a:t>
            </a:r>
            <a:r>
              <a:rPr lang="en-US" dirty="0" smtClean="0"/>
              <a:t> r2,r2,#16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bics</a:t>
            </a:r>
            <a:r>
              <a:rPr lang="en-US" dirty="0" smtClean="0"/>
              <a:t> r1,r1,r2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movs</a:t>
            </a:r>
            <a:r>
              <a:rPr lang="en-US" dirty="0" smtClean="0"/>
              <a:t> r2, #0xc0 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lsls</a:t>
            </a:r>
            <a:r>
              <a:rPr lang="en-US" dirty="0" smtClean="0"/>
              <a:t> r2,r2,#16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orrs</a:t>
            </a:r>
            <a:r>
              <a:rPr lang="en-US" dirty="0" smtClean="0"/>
              <a:t> r1,r1,r2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str</a:t>
            </a:r>
            <a:r>
              <a:rPr lang="en-US" dirty="0" smtClean="0"/>
              <a:t> r1,[r0]</a:t>
            </a:r>
          </a:p>
          <a:p>
            <a:r>
              <a:rPr lang="en-US" dirty="0" smtClean="0"/>
              <a:t>stop b stop</a:t>
            </a:r>
          </a:p>
          <a:p>
            <a:r>
              <a:rPr lang="en-US" dirty="0" smtClean="0"/>
              <a:t>      end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57620" y="1500174"/>
            <a:ext cx="45720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4 priority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register levels are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aseline="0" dirty="0" smtClean="0"/>
              <a:t>1.00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2.40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aseline="0" dirty="0" smtClean="0"/>
              <a:t>3.80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4.C0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aseline="0" dirty="0" smtClean="0"/>
              <a:t>   When</a:t>
            </a:r>
            <a:r>
              <a:rPr lang="en-US" sz="3200" dirty="0" smtClean="0"/>
              <a:t> we are require to set interrupt priority level with 00 having higher priority and CO having lowest priority into a register mapping to a particular interrupt, we use this code.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 (Logical Bitwise Clear)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7" y="2863056"/>
            <a:ext cx="72485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229600" cy="5408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229600" cy="522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7" y="381000"/>
            <a:ext cx="7629525" cy="551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2" y="609600"/>
            <a:ext cx="7953375" cy="526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Moving the contents from Source to Destination Address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LDR r0,=0x20000000 ; Source address</a:t>
            </a:r>
          </a:p>
          <a:p>
            <a:r>
              <a:rPr lang="en-US" dirty="0" smtClean="0"/>
              <a:t>LDR r1,=0x20000100 ; Destination address</a:t>
            </a:r>
          </a:p>
          <a:p>
            <a:r>
              <a:rPr lang="en-US" dirty="0" smtClean="0"/>
              <a:t>LDR r2,=50 ; number of bytes to copy, also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copy_loop</a:t>
            </a:r>
            <a:r>
              <a:rPr lang="en-US" dirty="0" smtClean="0"/>
              <a:t> ; acts as loop counter</a:t>
            </a:r>
          </a:p>
          <a:p>
            <a:pPr lvl="1">
              <a:buNone/>
            </a:pPr>
            <a:r>
              <a:rPr lang="en-US" dirty="0" smtClean="0"/>
              <a:t>SUBS r2, r2, #1 ; decrement offset and loop counter</a:t>
            </a:r>
          </a:p>
          <a:p>
            <a:pPr lvl="1">
              <a:buNone/>
            </a:pPr>
            <a:r>
              <a:rPr lang="pt-BR" dirty="0" smtClean="0"/>
              <a:t>LDRB r4,[r0, r2] ; read 1 byte</a:t>
            </a:r>
          </a:p>
          <a:p>
            <a:r>
              <a:rPr lang="pt-BR" dirty="0" smtClean="0"/>
              <a:t> STRB r4,[r1, r2] ; write 1 byte</a:t>
            </a:r>
          </a:p>
          <a:p>
            <a:r>
              <a:rPr lang="en-US" dirty="0" smtClean="0"/>
              <a:t>BNE </a:t>
            </a:r>
            <a:r>
              <a:rPr lang="en-US" dirty="0" err="1" smtClean="0"/>
              <a:t>copy_loop</a:t>
            </a:r>
            <a:r>
              <a:rPr lang="en-US" dirty="0" smtClean="0"/>
              <a:t> ; loop until all data copied</a:t>
            </a:r>
          </a:p>
          <a:p>
            <a:r>
              <a:rPr lang="en-US" dirty="0" smtClean="0"/>
              <a:t>By using the loop counter as a memory offset, we have reduced usage of more no of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;CASE BRANCHING PRESERVE8 ; Indicate the code here preserve ; 8 byte stack alignment THUMB ; Indicate THUMB code is used AREA |.text|, CODE, READONLY EXPORT main ; Start of CODE area </a:t>
            </a:r>
          </a:p>
          <a:p>
            <a:pPr>
              <a:buNone/>
            </a:pPr>
            <a:r>
              <a:rPr lang="en-US" dirty="0" smtClean="0"/>
              <a:t>__main</a:t>
            </a:r>
          </a:p>
          <a:p>
            <a:pPr>
              <a:buNone/>
            </a:pPr>
            <a:r>
              <a:rPr lang="en-US" dirty="0" smtClean="0"/>
              <a:t>	 LDR R0, =0</a:t>
            </a:r>
          </a:p>
          <a:p>
            <a:pPr>
              <a:buNone/>
            </a:pPr>
            <a:r>
              <a:rPr lang="en-US" dirty="0" smtClean="0"/>
              <a:t>	 CMP R0, #3 ; Compare input to maximum valid choice</a:t>
            </a:r>
          </a:p>
          <a:p>
            <a:pPr>
              <a:buNone/>
            </a:pPr>
            <a:r>
              <a:rPr lang="en-US" dirty="0" smtClean="0"/>
              <a:t>	BHI </a:t>
            </a:r>
            <a:r>
              <a:rPr lang="en-US" dirty="0" err="1" smtClean="0"/>
              <a:t>default_case</a:t>
            </a:r>
            <a:r>
              <a:rPr lang="en-US" dirty="0" smtClean="0"/>
              <a:t> ; Branch to default case if higher than 3 </a:t>
            </a:r>
          </a:p>
          <a:p>
            <a:pPr>
              <a:buNone/>
            </a:pPr>
            <a:r>
              <a:rPr lang="en-US" dirty="0" smtClean="0"/>
              <a:t>	MOVS R2, #4 ; Multiply branch table offset by 4 </a:t>
            </a:r>
          </a:p>
          <a:p>
            <a:pPr>
              <a:buNone/>
            </a:pPr>
            <a:r>
              <a:rPr lang="en-US" dirty="0" smtClean="0"/>
              <a:t>	MULS R0, R2, R0 ; (size of each entry) </a:t>
            </a:r>
          </a:p>
          <a:p>
            <a:r>
              <a:rPr lang="en-US" dirty="0" smtClean="0"/>
              <a:t>LDR R1, =</a:t>
            </a:r>
            <a:r>
              <a:rPr lang="en-US" dirty="0" err="1" smtClean="0"/>
              <a:t>BranchTable</a:t>
            </a:r>
            <a:r>
              <a:rPr lang="en-US" dirty="0" smtClean="0"/>
              <a:t> ; Get base address of branch table(0x284)</a:t>
            </a:r>
          </a:p>
          <a:p>
            <a:r>
              <a:rPr lang="en-US" dirty="0" smtClean="0"/>
              <a:t> LDR R2,[R1,R0] ; Get the actual branch destination </a:t>
            </a:r>
          </a:p>
          <a:p>
            <a:r>
              <a:rPr lang="en-US" dirty="0" smtClean="0"/>
              <a:t>BX R2 ; Branch to destination </a:t>
            </a:r>
          </a:p>
          <a:p>
            <a:r>
              <a:rPr lang="en-US" dirty="0" smtClean="0"/>
              <a:t>ALIGN 4 ; Alignment control. The table has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BranchTable</a:t>
            </a:r>
            <a:r>
              <a:rPr lang="en-US" dirty="0" smtClean="0"/>
              <a:t> ; to be word aligned to prevent unaligned read ;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table of each destination address</a:t>
            </a:r>
          </a:p>
          <a:p>
            <a:pPr lvl="1"/>
            <a:r>
              <a:rPr lang="en-US" dirty="0" smtClean="0"/>
              <a:t> DCD Dest0 </a:t>
            </a:r>
          </a:p>
          <a:p>
            <a:pPr lvl="1"/>
            <a:r>
              <a:rPr lang="en-US" dirty="0" smtClean="0"/>
              <a:t>DCD  Dest1 </a:t>
            </a:r>
          </a:p>
          <a:p>
            <a:pPr lvl="1"/>
            <a:r>
              <a:rPr lang="en-US" dirty="0" smtClean="0"/>
              <a:t>DCD Dest2 </a:t>
            </a:r>
          </a:p>
          <a:p>
            <a:pPr lvl="1"/>
            <a:r>
              <a:rPr lang="en-US" dirty="0" smtClean="0"/>
              <a:t>DCD Dest3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default_case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stop B stop ; Instructions for default case </a:t>
            </a:r>
          </a:p>
          <a:p>
            <a:pPr lvl="1">
              <a:buNone/>
            </a:pPr>
            <a:r>
              <a:rPr lang="en-US" dirty="0" smtClean="0"/>
              <a:t>Dest0 </a:t>
            </a:r>
            <a:r>
              <a:rPr lang="en-US" dirty="0" err="1" smtClean="0"/>
              <a:t>ldr</a:t>
            </a:r>
            <a:r>
              <a:rPr lang="en-US" dirty="0" smtClean="0"/>
              <a:t> r0, =10</a:t>
            </a:r>
          </a:p>
          <a:p>
            <a:pPr lvl="1">
              <a:buNone/>
            </a:pPr>
            <a:r>
              <a:rPr lang="en-US" dirty="0" smtClean="0"/>
              <a:t> stop1 B stop1 ; Instructions for case ‘0’ </a:t>
            </a:r>
          </a:p>
          <a:p>
            <a:pPr lvl="1">
              <a:buNone/>
            </a:pPr>
            <a:r>
              <a:rPr lang="en-US" dirty="0" smtClean="0"/>
              <a:t>Dest1 </a:t>
            </a:r>
            <a:r>
              <a:rPr lang="en-US" dirty="0" err="1" smtClean="0"/>
              <a:t>ldr</a:t>
            </a:r>
            <a:r>
              <a:rPr lang="en-US" dirty="0" smtClean="0"/>
              <a:t> r0, =20</a:t>
            </a:r>
          </a:p>
          <a:p>
            <a:pPr lvl="1">
              <a:buNone/>
            </a:pPr>
            <a:r>
              <a:rPr lang="en-US" dirty="0" smtClean="0"/>
              <a:t> stop2 B stop2 ; Instructions for case ‘1’ </a:t>
            </a:r>
          </a:p>
          <a:p>
            <a:pPr lvl="1">
              <a:buNone/>
            </a:pPr>
            <a:r>
              <a:rPr lang="en-US" dirty="0" smtClean="0"/>
              <a:t>Dest2 </a:t>
            </a:r>
            <a:r>
              <a:rPr lang="en-US" dirty="0" err="1" smtClean="0"/>
              <a:t>ldr</a:t>
            </a:r>
            <a:r>
              <a:rPr lang="en-US" dirty="0" smtClean="0"/>
              <a:t> r0, =30 </a:t>
            </a:r>
          </a:p>
          <a:p>
            <a:pPr lvl="1">
              <a:buNone/>
            </a:pPr>
            <a:r>
              <a:rPr lang="en-US" dirty="0" smtClean="0"/>
              <a:t>stop3 B stop3 ; Instructions for case ‘2’ </a:t>
            </a:r>
          </a:p>
          <a:p>
            <a:pPr lvl="1">
              <a:buNone/>
            </a:pPr>
            <a:r>
              <a:rPr lang="en-US" dirty="0" smtClean="0"/>
              <a:t>Dest3 </a:t>
            </a:r>
            <a:r>
              <a:rPr lang="en-US" dirty="0" err="1" smtClean="0"/>
              <a:t>ldr</a:t>
            </a:r>
            <a:r>
              <a:rPr lang="en-US" dirty="0" smtClean="0"/>
              <a:t> r0, =40</a:t>
            </a:r>
          </a:p>
          <a:p>
            <a:pPr lvl="1">
              <a:buNone/>
            </a:pPr>
            <a:r>
              <a:rPr lang="en-US" dirty="0" smtClean="0"/>
              <a:t> stop4 B stop4 ; Instructions for case ‘3’</a:t>
            </a:r>
          </a:p>
          <a:p>
            <a:pPr lvl="1">
              <a:buNone/>
            </a:pPr>
            <a:r>
              <a:rPr lang="en-US" dirty="0" smtClean="0"/>
              <a:t>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8229600" cy="507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2" y="609600"/>
            <a:ext cx="7953375" cy="528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676401"/>
            <a:ext cx="6572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657600"/>
            <a:ext cx="73437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LSLS and LSRS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logical shift operations, the instructions are LSL (Figure 5.4) and LSR (Figure 5.5).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667000"/>
            <a:ext cx="66294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Extraction of data value with W bits wide and P is the starting position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Clearing the bits starting position P and width of the field being W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800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Extracting and Clearing the bits starting position P and width of the field being W</a:t>
            </a:r>
            <a:endParaRPr 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0100" y="2158206"/>
            <a:ext cx="75438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79458"/>
            <a:ext cx="8229600" cy="376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and store significance of !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LDMIA R0!, {R1, R2, R5 &amp; R7} ; Read multiple registers, R0 update to address after last read operation.</a:t>
            </a:r>
          </a:p>
          <a:p>
            <a:r>
              <a:rPr lang="pt-BR" dirty="0" smtClean="0"/>
              <a:t>STMIA R0!, {R1, R2, R5 &amp; R7} ; Store R1, R2, R5, R6, and R7 to memory</a:t>
            </a:r>
            <a:r>
              <a:rPr lang="en-US" dirty="0" smtClean="0"/>
              <a:t>; and update R0 to address after where R7 stored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PRESERVE8 ; Indicate the code here preserve  </a:t>
            </a:r>
          </a:p>
          <a:p>
            <a:r>
              <a:rPr lang="en-US" dirty="0" smtClean="0"/>
              <a:t>	; 8 byte stack alignment         </a:t>
            </a:r>
          </a:p>
          <a:p>
            <a:r>
              <a:rPr lang="en-US" dirty="0" smtClean="0"/>
              <a:t>                     THUMB     ; Indicate THUMB code is used       </a:t>
            </a:r>
          </a:p>
          <a:p>
            <a:r>
              <a:rPr lang="en-US" dirty="0" smtClean="0"/>
              <a:t>                 AREA    |.text|, CODE, READONLY		   </a:t>
            </a:r>
          </a:p>
          <a:p>
            <a:r>
              <a:rPr lang="en-US" dirty="0" smtClean="0"/>
              <a:t>              EXPORT __main			 </a:t>
            </a:r>
          </a:p>
          <a:p>
            <a:r>
              <a:rPr lang="en-US" dirty="0" smtClean="0"/>
              <a:t>	; Start of CODE area </a:t>
            </a:r>
          </a:p>
          <a:p>
            <a:r>
              <a:rPr lang="en-US" dirty="0" smtClean="0"/>
              <a:t>__main</a:t>
            </a:r>
          </a:p>
          <a:p>
            <a:r>
              <a:rPr lang="en-US" dirty="0" smtClean="0"/>
              <a:t>	LDR r2,=0x00000080;</a:t>
            </a:r>
          </a:p>
          <a:p>
            <a:r>
              <a:rPr lang="en-US" dirty="0" smtClean="0"/>
              <a:t>	ASRS r0,r2,#04</a:t>
            </a:r>
          </a:p>
          <a:p>
            <a:r>
              <a:rPr lang="en-US" dirty="0" smtClean="0"/>
              <a:t>	LDR r2,=0x80000000;</a:t>
            </a:r>
          </a:p>
          <a:p>
            <a:r>
              <a:rPr lang="en-US" dirty="0" smtClean="0"/>
              <a:t>	ASRS r0,r2,#04</a:t>
            </a:r>
          </a:p>
          <a:p>
            <a:r>
              <a:rPr lang="en-US" dirty="0" smtClean="0"/>
              <a:t>stop B stop</a:t>
            </a:r>
          </a:p>
          <a:p>
            <a:r>
              <a:rPr lang="en-US" dirty="0" smtClean="0"/>
              <a:t>     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2" y="609600"/>
            <a:ext cx="8220075" cy="527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2" y="609600"/>
            <a:ext cx="8220075" cy="517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PRESERVE8 ; Indicate the code here preserve  </a:t>
            </a:r>
          </a:p>
          <a:p>
            <a:r>
              <a:rPr lang="en-US" dirty="0" smtClean="0"/>
              <a:t>	; 8 byte stack alignment         </a:t>
            </a:r>
          </a:p>
          <a:p>
            <a:r>
              <a:rPr lang="en-US" dirty="0" smtClean="0"/>
              <a:t>                     THUMB     ; Indicate THUMB code is used       </a:t>
            </a:r>
          </a:p>
          <a:p>
            <a:r>
              <a:rPr lang="en-US" dirty="0" smtClean="0"/>
              <a:t>                 AREA    |.text|, CODE, READONLY		   </a:t>
            </a:r>
          </a:p>
          <a:p>
            <a:r>
              <a:rPr lang="en-US" dirty="0" smtClean="0"/>
              <a:t>              EXPORT __main			 </a:t>
            </a:r>
          </a:p>
          <a:p>
            <a:r>
              <a:rPr lang="en-US" dirty="0" smtClean="0"/>
              <a:t>	; Start of CODE area </a:t>
            </a:r>
          </a:p>
          <a:p>
            <a:r>
              <a:rPr lang="en-US" dirty="0" smtClean="0"/>
              <a:t>__main</a:t>
            </a:r>
          </a:p>
          <a:p>
            <a:r>
              <a:rPr lang="en-US" dirty="0" smtClean="0"/>
              <a:t>		LDR r0,=0x80000001;</a:t>
            </a:r>
          </a:p>
          <a:p>
            <a:r>
              <a:rPr lang="en-US" dirty="0" smtClean="0"/>
              <a:t>		LSLS r2,r0,#01</a:t>
            </a:r>
          </a:p>
          <a:p>
            <a:r>
              <a:rPr lang="en-US" dirty="0" smtClean="0"/>
              <a:t>		LDR r0,=0x80000001;</a:t>
            </a:r>
          </a:p>
          <a:p>
            <a:r>
              <a:rPr lang="en-US" dirty="0" smtClean="0"/>
              <a:t>		LSLS r2,r0,#02</a:t>
            </a:r>
          </a:p>
          <a:p>
            <a:r>
              <a:rPr lang="en-US" dirty="0" smtClean="0"/>
              <a:t>stop B stop</a:t>
            </a:r>
          </a:p>
          <a:p>
            <a:r>
              <a:rPr lang="en-US" dirty="0" smtClean="0"/>
              <a:t>		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295401"/>
            <a:ext cx="8210550" cy="449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381000"/>
            <a:ext cx="8134350" cy="550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PRESERVE8 ; Indicate the code here preserve  </a:t>
            </a:r>
          </a:p>
          <a:p>
            <a:r>
              <a:rPr lang="en-US" dirty="0" smtClean="0"/>
              <a:t>	; 8 byte stack alignment         </a:t>
            </a:r>
          </a:p>
          <a:p>
            <a:r>
              <a:rPr lang="en-US" dirty="0" smtClean="0"/>
              <a:t>                     THUMB     ; Indicate THUMB code is used       </a:t>
            </a:r>
          </a:p>
          <a:p>
            <a:r>
              <a:rPr lang="en-US" dirty="0" smtClean="0"/>
              <a:t>                 AREA    |.text|, CODE, READONLY		   </a:t>
            </a:r>
          </a:p>
          <a:p>
            <a:r>
              <a:rPr lang="en-US" dirty="0" smtClean="0"/>
              <a:t>              EXPORT __main			 </a:t>
            </a:r>
          </a:p>
          <a:p>
            <a:r>
              <a:rPr lang="en-US" dirty="0" smtClean="0"/>
              <a:t>	; Start of CODE area </a:t>
            </a:r>
          </a:p>
          <a:p>
            <a:r>
              <a:rPr lang="en-US" dirty="0" smtClean="0"/>
              <a:t>__main</a:t>
            </a:r>
          </a:p>
          <a:p>
            <a:r>
              <a:rPr lang="en-US" dirty="0" smtClean="0"/>
              <a:t>		LDR r0,=0x80000001;</a:t>
            </a:r>
          </a:p>
          <a:p>
            <a:r>
              <a:rPr lang="en-US" dirty="0" smtClean="0"/>
              <a:t>		LSRS r2,r0,#31</a:t>
            </a:r>
          </a:p>
          <a:p>
            <a:r>
              <a:rPr lang="en-US" dirty="0" smtClean="0"/>
              <a:t>		LDR r0,=0x80000001;</a:t>
            </a:r>
          </a:p>
          <a:p>
            <a:r>
              <a:rPr lang="en-US" dirty="0" smtClean="0"/>
              <a:t>		LSRS r2,r0,#30</a:t>
            </a:r>
          </a:p>
          <a:p>
            <a:r>
              <a:rPr lang="en-US" dirty="0" smtClean="0"/>
              <a:t>stop B stop</a:t>
            </a:r>
          </a:p>
          <a:p>
            <a:r>
              <a:rPr lang="en-US" dirty="0" smtClean="0"/>
              <a:t>    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7" y="685800"/>
            <a:ext cx="8124825" cy="503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7077075" cy="526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676401"/>
            <a:ext cx="6572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657600"/>
            <a:ext cx="73437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128 Bytes to be copied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LDR r0,=0x20000000 ; Source address</a:t>
            </a:r>
          </a:p>
          <a:p>
            <a:r>
              <a:rPr lang="en-US" dirty="0" smtClean="0"/>
              <a:t>LDR r1,=0x20000100 ; Destination address</a:t>
            </a:r>
          </a:p>
          <a:p>
            <a:r>
              <a:rPr lang="en-US" dirty="0" smtClean="0"/>
              <a:t>LDR r2,=128 ; number of bytes to copy, also</a:t>
            </a:r>
          </a:p>
          <a:p>
            <a:r>
              <a:rPr lang="en-US" dirty="0" err="1" smtClean="0"/>
              <a:t>copy_loop</a:t>
            </a:r>
            <a:r>
              <a:rPr lang="en-US" dirty="0" smtClean="0"/>
              <a:t> ; acts as loop counter</a:t>
            </a:r>
          </a:p>
          <a:p>
            <a:r>
              <a:rPr lang="en-US" dirty="0" smtClean="0"/>
              <a:t>LDMIA r0!,{r4-r7} ; Read 4 words and increment r0</a:t>
            </a:r>
          </a:p>
          <a:p>
            <a:r>
              <a:rPr lang="en-US" dirty="0" smtClean="0"/>
              <a:t>STMIA r1!,{r4-r7} ; Store 4 words and increment r1</a:t>
            </a:r>
          </a:p>
          <a:p>
            <a:r>
              <a:rPr lang="en-US" dirty="0" smtClean="0"/>
              <a:t>LDMIA r0!,{r4-r7} ; Read 4 words and increment r0</a:t>
            </a:r>
          </a:p>
          <a:p>
            <a:r>
              <a:rPr lang="en-US" dirty="0" smtClean="0"/>
              <a:t>STMIA r1!,{r4-r7} ; Store 4 words and increment r1</a:t>
            </a:r>
          </a:p>
          <a:p>
            <a:r>
              <a:rPr lang="en-US" dirty="0" smtClean="0"/>
              <a:t>LDMIA r0!,{r4-r7} ; Read 4 words and increment r0</a:t>
            </a:r>
          </a:p>
          <a:p>
            <a:r>
              <a:rPr lang="en-US" dirty="0" smtClean="0"/>
              <a:t>STMIA r1!,{r4-r7} ; Store 4 words and increment r1</a:t>
            </a:r>
          </a:p>
          <a:p>
            <a:r>
              <a:rPr lang="en-US" dirty="0" smtClean="0"/>
              <a:t>LDMIA r0!,{r4-r7} ; Read 4 words and increment r0</a:t>
            </a:r>
          </a:p>
          <a:p>
            <a:r>
              <a:rPr lang="en-US" dirty="0" smtClean="0"/>
              <a:t>STMIA r1!,{r4-r7} ; Store 4 words and increment r1</a:t>
            </a:r>
          </a:p>
          <a:p>
            <a:r>
              <a:rPr lang="en-US" dirty="0" smtClean="0"/>
              <a:t>SUBS r2, r2, #64 ; Each time 64 bytes are copied</a:t>
            </a:r>
          </a:p>
          <a:p>
            <a:r>
              <a:rPr lang="en-US" dirty="0" smtClean="0"/>
              <a:t>BNE </a:t>
            </a:r>
            <a:r>
              <a:rPr lang="en-US" dirty="0" err="1" smtClean="0"/>
              <a:t>copy_loop</a:t>
            </a:r>
            <a:r>
              <a:rPr lang="en-US" dirty="0" smtClean="0"/>
              <a:t> ; loop until all data copied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PRESERVE8 ; Indicate the code here preserve  </a:t>
            </a:r>
          </a:p>
          <a:p>
            <a:r>
              <a:rPr lang="en-US" dirty="0" smtClean="0"/>
              <a:t>	; 8 byte stack alignment         </a:t>
            </a:r>
          </a:p>
          <a:p>
            <a:r>
              <a:rPr lang="en-US" dirty="0" smtClean="0"/>
              <a:t>                     THUMB     ; Indicate THUMB code is used       </a:t>
            </a:r>
          </a:p>
          <a:p>
            <a:r>
              <a:rPr lang="en-US" dirty="0" smtClean="0"/>
              <a:t>                 AREA    |.text|, CODE, READONLY		   </a:t>
            </a:r>
          </a:p>
          <a:p>
            <a:r>
              <a:rPr lang="en-US" dirty="0" smtClean="0"/>
              <a:t>              EXPORT __main			 </a:t>
            </a:r>
          </a:p>
          <a:p>
            <a:r>
              <a:rPr lang="en-US" dirty="0" smtClean="0"/>
              <a:t>	; Start of CODE area </a:t>
            </a:r>
          </a:p>
          <a:p>
            <a:r>
              <a:rPr lang="en-US" dirty="0" smtClean="0"/>
              <a:t>__main</a:t>
            </a:r>
          </a:p>
          <a:p>
            <a:r>
              <a:rPr lang="en-US" dirty="0" smtClean="0"/>
              <a:t>		LDR r0,=0x80000001;</a:t>
            </a:r>
          </a:p>
          <a:p>
            <a:r>
              <a:rPr lang="en-US" dirty="0" smtClean="0"/>
              <a:t>		MOVS r2,#31;32-1</a:t>
            </a:r>
          </a:p>
          <a:p>
            <a:r>
              <a:rPr lang="en-US" dirty="0" smtClean="0"/>
              <a:t>		RORS r0,r2</a:t>
            </a:r>
          </a:p>
          <a:p>
            <a:r>
              <a:rPr lang="en-US" dirty="0" smtClean="0"/>
              <a:t>		LDR r0,=0x80000001;</a:t>
            </a:r>
          </a:p>
          <a:p>
            <a:r>
              <a:rPr lang="en-US" dirty="0" smtClean="0"/>
              <a:t>		MOVS r2,#30</a:t>
            </a:r>
          </a:p>
          <a:p>
            <a:r>
              <a:rPr lang="en-US" dirty="0" smtClean="0"/>
              <a:t>		RORS r0,r2</a:t>
            </a:r>
          </a:p>
          <a:p>
            <a:r>
              <a:rPr lang="en-US" dirty="0" smtClean="0"/>
              <a:t>stop B stop</a:t>
            </a:r>
          </a:p>
          <a:p>
            <a:r>
              <a:rPr lang="en-US" dirty="0" smtClean="0"/>
              <a:t>    END	   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" y="1143000"/>
            <a:ext cx="7553325" cy="473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7" y="838200"/>
            <a:ext cx="7515225" cy="486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 (Logical Bitwise Clear)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7" y="2863056"/>
            <a:ext cx="72485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229600" cy="5408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229600" cy="522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7" y="381000"/>
            <a:ext cx="7629525" cy="551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2" y="609600"/>
            <a:ext cx="7953375" cy="526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 Bit Addition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329642" cy="4840303"/>
          </a:xfrm>
        </p:spPr>
        <p:txBody>
          <a:bodyPr/>
          <a:lstStyle/>
          <a:p>
            <a:r>
              <a:rPr lang="en-IN" dirty="0" smtClean="0"/>
              <a:t>LDR r0,=0xFFFFFFFF ; </a:t>
            </a:r>
            <a:r>
              <a:rPr lang="en-IN" dirty="0" err="1" smtClean="0"/>
              <a:t>X_Low</a:t>
            </a:r>
            <a:r>
              <a:rPr lang="en-IN" dirty="0" smtClean="0"/>
              <a:t> (X ¼=0x3333FFFFFFFFFFFF)</a:t>
            </a:r>
          </a:p>
          <a:p>
            <a:r>
              <a:rPr lang="en-IN" dirty="0" smtClean="0"/>
              <a:t>LDR r1,=0x3333FFFF ; </a:t>
            </a:r>
            <a:r>
              <a:rPr lang="en-IN" dirty="0" err="1" smtClean="0"/>
              <a:t>X_High</a:t>
            </a:r>
            <a:endParaRPr lang="en-IN" dirty="0" smtClean="0"/>
          </a:p>
          <a:p>
            <a:r>
              <a:rPr lang="es-ES" dirty="0" smtClean="0"/>
              <a:t>LDR r2,=0x00000001 ; </a:t>
            </a:r>
            <a:r>
              <a:rPr lang="es-ES" dirty="0" err="1" smtClean="0"/>
              <a:t>Y_Low</a:t>
            </a:r>
            <a:r>
              <a:rPr lang="es-ES" dirty="0" smtClean="0"/>
              <a:t> (Y ¼=0x3333000000000001)</a:t>
            </a:r>
          </a:p>
          <a:p>
            <a:r>
              <a:rPr lang="en-IN" dirty="0" smtClean="0"/>
              <a:t>LDR r3,=0x33330000 ; </a:t>
            </a:r>
            <a:r>
              <a:rPr lang="en-IN" dirty="0" err="1" smtClean="0"/>
              <a:t>Y_High</a:t>
            </a:r>
            <a:endParaRPr lang="en-IN" dirty="0" smtClean="0"/>
          </a:p>
          <a:p>
            <a:r>
              <a:rPr lang="en-IN" dirty="0" smtClean="0"/>
              <a:t>ADDS r0,r0,r2 ; lower 32-bit</a:t>
            </a:r>
          </a:p>
          <a:p>
            <a:r>
              <a:rPr lang="en-IN" dirty="0" smtClean="0"/>
              <a:t>ADCS r1,r1,r3 ; upper 32-bit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Implementation of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Total = 0;</a:t>
            </a:r>
          </a:p>
          <a:p>
            <a:r>
              <a:rPr lang="en-US" b="1" dirty="0" smtClean="0"/>
              <a:t>for (</a:t>
            </a:r>
            <a:r>
              <a:rPr lang="en-US" b="1" dirty="0" err="1" smtClean="0"/>
              <a:t>i</a:t>
            </a:r>
            <a:r>
              <a:rPr lang="en-US" b="1" dirty="0" smtClean="0"/>
              <a:t>=0;i&lt;5;i=i+1)</a:t>
            </a:r>
          </a:p>
          <a:p>
            <a:r>
              <a:rPr lang="en-US" b="1" dirty="0" smtClean="0"/>
              <a:t>Total = Total + </a:t>
            </a:r>
            <a:r>
              <a:rPr lang="en-US" b="1" dirty="0" err="1" smtClean="0"/>
              <a:t>i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//Assume “Total” is R0 and “</a:t>
            </a:r>
            <a:r>
              <a:rPr lang="en-US" dirty="0" err="1" smtClean="0"/>
              <a:t>i</a:t>
            </a:r>
            <a:r>
              <a:rPr lang="en-US" dirty="0" smtClean="0"/>
              <a:t>” is R1; the program can be implemented as</a:t>
            </a:r>
          </a:p>
          <a:p>
            <a:r>
              <a:rPr lang="pt-BR" dirty="0" smtClean="0"/>
              <a:t>MOVS R0, #0 ; Total = 0</a:t>
            </a:r>
          </a:p>
          <a:p>
            <a:r>
              <a:rPr lang="pt-BR" dirty="0" smtClean="0"/>
              <a:t>MOVS R1, #0 ; i = 0</a:t>
            </a:r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     </a:t>
            </a:r>
            <a:r>
              <a:rPr lang="pt-BR" dirty="0" smtClean="0"/>
              <a:t>ADDS R0, R0, R1 ; Total = Total + i</a:t>
            </a:r>
          </a:p>
          <a:p>
            <a:r>
              <a:rPr lang="pt-BR" dirty="0" smtClean="0"/>
              <a:t>     ADDS R1, R1, #1 ; i = i + 1</a:t>
            </a:r>
          </a:p>
          <a:p>
            <a:r>
              <a:rPr lang="pt-BR" dirty="0" smtClean="0"/>
              <a:t>     CMP R1, #5 ; compare i to 5</a:t>
            </a:r>
          </a:p>
          <a:p>
            <a:r>
              <a:rPr lang="en-US" dirty="0" smtClean="0"/>
              <a:t>BLT loop ; if less than then branch to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291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/>
              <a:t>function1 </a:t>
            </a:r>
          </a:p>
          <a:p>
            <a:pPr>
              <a:buNone/>
            </a:pPr>
            <a:r>
              <a:rPr lang="en-IN" sz="2400" dirty="0" smtClean="0"/>
              <a:t>    </a:t>
            </a:r>
            <a:r>
              <a:rPr lang="en-IN" sz="2000" dirty="0" smtClean="0"/>
              <a:t>SUB SP, SP, #0x8 ; Reserve 2 words of stack ;(8 bytes) for local variables ;Data processing in function</a:t>
            </a:r>
          </a:p>
          <a:p>
            <a:pPr>
              <a:buNone/>
            </a:pPr>
            <a:r>
              <a:rPr lang="en-IN" sz="2000" dirty="0" smtClean="0"/>
              <a:t>      MOVS r0, #0x12 ; set a dummy value</a:t>
            </a:r>
          </a:p>
          <a:p>
            <a:pPr>
              <a:buNone/>
            </a:pPr>
            <a:r>
              <a:rPr lang="en-IN" sz="2000" dirty="0" smtClean="0"/>
              <a:t>       STR r0, [sp, #0] ; Store 0x12 in 1st local variable</a:t>
            </a:r>
          </a:p>
          <a:p>
            <a:pPr>
              <a:buNone/>
            </a:pPr>
            <a:r>
              <a:rPr lang="en-IN" sz="2000" dirty="0" smtClean="0"/>
              <a:t>       STR r0, [sp, #4] ; Store 0x12 in 2nd local variable</a:t>
            </a:r>
          </a:p>
          <a:p>
            <a:pPr>
              <a:buNone/>
            </a:pPr>
            <a:r>
              <a:rPr lang="en-IN" sz="2000" dirty="0" smtClean="0"/>
              <a:t>       LDR r1, [sp, #0] ; Read from 1st local variable</a:t>
            </a:r>
          </a:p>
          <a:p>
            <a:pPr>
              <a:buNone/>
            </a:pPr>
            <a:r>
              <a:rPr lang="en-IN" sz="2000" dirty="0" smtClean="0"/>
              <a:t>      LDR r2, [sp, #4] ; Read from 2nd local variable </a:t>
            </a:r>
          </a:p>
          <a:p>
            <a:pPr>
              <a:buNone/>
            </a:pPr>
            <a:r>
              <a:rPr lang="en-IN" sz="2000" dirty="0" smtClean="0"/>
              <a:t>      ADD SP, SP, #0x8; Restore SP to original position </a:t>
            </a:r>
          </a:p>
          <a:p>
            <a:pPr>
              <a:buNone/>
            </a:pPr>
            <a:r>
              <a:rPr lang="en-IN" sz="2000" dirty="0" smtClean="0"/>
              <a:t>      BX LR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__main</a:t>
            </a:r>
          </a:p>
          <a:p>
            <a:pPr>
              <a:buNone/>
            </a:pPr>
            <a:r>
              <a:rPr lang="en-US" sz="2000" dirty="0" smtClean="0"/>
              <a:t>BL function1</a:t>
            </a:r>
          </a:p>
          <a:p>
            <a:pPr>
              <a:buNone/>
            </a:pPr>
            <a:r>
              <a:rPr lang="en-US" sz="2000" dirty="0" smtClean="0"/>
              <a:t>stop B stop 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 from other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291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000" dirty="0" smtClean="0"/>
              <a:t>PRESERVE8 ; Indicate the code here preserve  </a:t>
            </a:r>
          </a:p>
          <a:p>
            <a:pPr>
              <a:buNone/>
            </a:pPr>
            <a:r>
              <a:rPr lang="en-IN" sz="2000" dirty="0" smtClean="0"/>
              <a:t>; 8 byte stack alignment         </a:t>
            </a:r>
          </a:p>
          <a:p>
            <a:pPr>
              <a:buNone/>
            </a:pPr>
            <a:r>
              <a:rPr lang="en-IN" sz="2000" dirty="0" smtClean="0"/>
              <a:t>                     THUMB     ; Indicate THUMB code is used       </a:t>
            </a:r>
          </a:p>
          <a:p>
            <a:pPr>
              <a:buNone/>
            </a:pPr>
            <a:r>
              <a:rPr lang="en-IN" sz="2000" dirty="0" smtClean="0"/>
              <a:t>                 AREA    |.text|, CODE, READONLY</a:t>
            </a:r>
          </a:p>
          <a:p>
            <a:pPr>
              <a:buNone/>
            </a:pPr>
            <a:r>
              <a:rPr lang="en-IN" sz="2000" dirty="0" smtClean="0"/>
              <a:t>			   </a:t>
            </a:r>
          </a:p>
          <a:p>
            <a:pPr>
              <a:buNone/>
            </a:pPr>
            <a:r>
              <a:rPr lang="en-IN" sz="2000" dirty="0" smtClean="0"/>
              <a:t>              EXPORT __main </a:t>
            </a:r>
          </a:p>
          <a:p>
            <a:pPr>
              <a:buNone/>
            </a:pPr>
            <a:r>
              <a:rPr lang="en-IN" sz="2000" dirty="0" smtClean="0"/>
              <a:t>	        EXTERN </a:t>
            </a:r>
            <a:r>
              <a:rPr lang="en-IN" sz="2000" dirty="0" err="1" smtClean="0"/>
              <a:t>func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; Start of CODE area 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__main</a:t>
            </a:r>
          </a:p>
          <a:p>
            <a:pPr>
              <a:buNone/>
            </a:pPr>
            <a:r>
              <a:rPr lang="en-IN" sz="2000" dirty="0" smtClean="0"/>
              <a:t>	LDR r0,=0x10;</a:t>
            </a:r>
          </a:p>
          <a:p>
            <a:pPr>
              <a:buNone/>
            </a:pPr>
            <a:r>
              <a:rPr lang="en-IN" sz="2000" dirty="0" smtClean="0"/>
              <a:t> BL </a:t>
            </a:r>
            <a:r>
              <a:rPr lang="en-IN" sz="2000" dirty="0" err="1" smtClean="0"/>
              <a:t>func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stop B stop</a:t>
            </a:r>
          </a:p>
          <a:p>
            <a:pPr>
              <a:buNone/>
            </a:pPr>
            <a:r>
              <a:rPr lang="en-IN" sz="2000" dirty="0" smtClean="0"/>
              <a:t>  END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Called Function-(2x+9)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PRESERVE8</a:t>
            </a:r>
          </a:p>
          <a:p>
            <a:r>
              <a:rPr lang="en-IN" dirty="0" smtClean="0"/>
              <a:t>	THUMB</a:t>
            </a:r>
          </a:p>
          <a:p>
            <a:r>
              <a:rPr lang="en-IN" dirty="0" smtClean="0"/>
              <a:t>	AREA |.text|, CODE, READONLY</a:t>
            </a:r>
          </a:p>
          <a:p>
            <a:r>
              <a:rPr lang="en-IN" dirty="0" smtClean="0"/>
              <a:t>	EXPORT </a:t>
            </a:r>
            <a:r>
              <a:rPr lang="en-IN" dirty="0" err="1" smtClean="0"/>
              <a:t>func</a:t>
            </a:r>
            <a:endParaRPr lang="en-IN" dirty="0" smtClean="0"/>
          </a:p>
          <a:p>
            <a:r>
              <a:rPr lang="en-IN" dirty="0" smtClean="0"/>
              <a:t>	</a:t>
            </a:r>
          </a:p>
          <a:p>
            <a:r>
              <a:rPr lang="en-IN" dirty="0" err="1" smtClean="0"/>
              <a:t>func</a:t>
            </a:r>
            <a:endParaRPr lang="en-IN" dirty="0" smtClean="0"/>
          </a:p>
          <a:p>
            <a:r>
              <a:rPr lang="en-IN" dirty="0" smtClean="0"/>
              <a:t>	push {r0}</a:t>
            </a:r>
          </a:p>
          <a:p>
            <a:r>
              <a:rPr lang="en-IN" dirty="0" smtClean="0"/>
              <a:t>	LDR R2,[r13];</a:t>
            </a:r>
          </a:p>
          <a:p>
            <a:r>
              <a:rPr lang="en-IN" dirty="0" smtClean="0"/>
              <a:t>	MOVS R3,#2</a:t>
            </a:r>
          </a:p>
          <a:p>
            <a:r>
              <a:rPr lang="en-IN" dirty="0" smtClean="0"/>
              <a:t>	MULS R2,R3,R2</a:t>
            </a:r>
          </a:p>
          <a:p>
            <a:r>
              <a:rPr lang="en-IN" dirty="0" smtClean="0"/>
              <a:t>	ADDS r2,r2,#9</a:t>
            </a:r>
          </a:p>
          <a:p>
            <a:r>
              <a:rPr lang="en-IN" dirty="0" smtClean="0"/>
              <a:t>	STR r2,[R13]</a:t>
            </a:r>
          </a:p>
          <a:p>
            <a:r>
              <a:rPr lang="en-IN" dirty="0" smtClean="0"/>
              <a:t>	pop {r1}</a:t>
            </a:r>
          </a:p>
          <a:p>
            <a:r>
              <a:rPr lang="en-IN" dirty="0" smtClean="0"/>
              <a:t>	BX LR</a:t>
            </a:r>
          </a:p>
          <a:p>
            <a:r>
              <a:rPr lang="en-IN" dirty="0" smtClean="0"/>
              <a:t>	END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1075</Words>
  <Application>Microsoft Office PowerPoint</Application>
  <PresentationFormat>On-screen Show (4:3)</PresentationFormat>
  <Paragraphs>262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Copying  10 bytes of data from source address to destination address</vt:lpstr>
      <vt:lpstr>Moving the contents from Source to Destination Address </vt:lpstr>
      <vt:lpstr>Read and store significance of !  </vt:lpstr>
      <vt:lpstr>128 Bytes to be copied</vt:lpstr>
      <vt:lpstr>64 Bit Addition</vt:lpstr>
      <vt:lpstr> Implementation of FOR LOOP</vt:lpstr>
      <vt:lpstr>Function</vt:lpstr>
      <vt:lpstr>Calling Function from other file</vt:lpstr>
      <vt:lpstr>Called Function-(2x+9)</vt:lpstr>
      <vt:lpstr>Nested Function</vt:lpstr>
      <vt:lpstr>Main Function</vt:lpstr>
      <vt:lpstr>Code for calling func</vt:lpstr>
      <vt:lpstr>func calling func2</vt:lpstr>
      <vt:lpstr>USING  BICS and ORRS to Set the priority register with priority levels.</vt:lpstr>
      <vt:lpstr>BIC (Logical Bitwise Clear)</vt:lpstr>
      <vt:lpstr>Slide 16</vt:lpstr>
      <vt:lpstr>Slide 17</vt:lpstr>
      <vt:lpstr>Slide 18</vt:lpstr>
      <vt:lpstr>Slide 19</vt:lpstr>
      <vt:lpstr>SWITCH</vt:lpstr>
      <vt:lpstr>Continued Switch</vt:lpstr>
      <vt:lpstr>Slide 22</vt:lpstr>
      <vt:lpstr>Slide 23</vt:lpstr>
      <vt:lpstr>RORS</vt:lpstr>
      <vt:lpstr> LSLS and LSRS</vt:lpstr>
      <vt:lpstr>Extraction of data value with W bits wide and P is the starting position</vt:lpstr>
      <vt:lpstr>Clearing the bits starting position P and width of the field being W</vt:lpstr>
      <vt:lpstr> Extracting and Clearing the bits starting position P and width of the field being W</vt:lpstr>
      <vt:lpstr>ASR</vt:lpstr>
      <vt:lpstr>ASR</vt:lpstr>
      <vt:lpstr>Slide 31</vt:lpstr>
      <vt:lpstr>Slide 32</vt:lpstr>
      <vt:lpstr>LSLS</vt:lpstr>
      <vt:lpstr>Slide 34</vt:lpstr>
      <vt:lpstr>Slide 35</vt:lpstr>
      <vt:lpstr>LSRS</vt:lpstr>
      <vt:lpstr>Slide 37</vt:lpstr>
      <vt:lpstr>Slide 38</vt:lpstr>
      <vt:lpstr>RORS</vt:lpstr>
      <vt:lpstr>RORS</vt:lpstr>
      <vt:lpstr>Slide 41</vt:lpstr>
      <vt:lpstr>Slide 42</vt:lpstr>
      <vt:lpstr>BIC (Logical Bitwise Clear)</vt:lpstr>
      <vt:lpstr>Slide 44</vt:lpstr>
      <vt:lpstr>Slide 45</vt:lpstr>
      <vt:lpstr>Slide 46</vt:lpstr>
      <vt:lpstr>Slide 47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</dc:title>
  <dc:creator>admin2</dc:creator>
  <cp:lastModifiedBy>Admin</cp:lastModifiedBy>
  <cp:revision>98</cp:revision>
  <dcterms:created xsi:type="dcterms:W3CDTF">2018-02-12T04:57:35Z</dcterms:created>
  <dcterms:modified xsi:type="dcterms:W3CDTF">2021-05-12T09:05:37Z</dcterms:modified>
</cp:coreProperties>
</file>