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-11793"/>
            <a:ext cx="1295400" cy="8547100"/>
            <a:chOff x="0" y="0"/>
            <a:chExt cx="1727200" cy="1139613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27200" cy="11396091"/>
            </a:xfrm>
            <a:custGeom>
              <a:avLst/>
              <a:gdLst/>
              <a:ahLst/>
              <a:cxnLst/>
              <a:rect l="l" t="t" r="r" b="b"/>
              <a:pathLst>
                <a:path w="1727200" h="11396091">
                  <a:moveTo>
                    <a:pt x="0" y="16891"/>
                  </a:moveTo>
                  <a:lnTo>
                    <a:pt x="1727200" y="0"/>
                  </a:lnTo>
                  <a:lnTo>
                    <a:pt x="1727200" y="33909"/>
                  </a:lnTo>
                  <a:lnTo>
                    <a:pt x="0" y="11396091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AutoShape 2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1450161" y="831063"/>
            <a:ext cx="13533120" cy="457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920"/>
              </a:lnSpc>
            </a:pPr>
            <a:r>
              <a:rPr lang="en-US" sz="6600">
                <a:solidFill>
                  <a:srgbClr val="5FCB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Personal Financial Management App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4831905" y="7673092"/>
            <a:ext cx="4967574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 dirty="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</a:p>
          <a:p>
            <a:pPr>
              <a:lnSpc>
                <a:spcPts val="3240"/>
              </a:lnSpc>
            </a:pPr>
            <a:r>
              <a:rPr lang="en-US" sz="2700" dirty="0" err="1">
                <a:latin typeface="Trebuchet MS"/>
                <a:ea typeface="Trebuchet MS"/>
                <a:cs typeface="Trebuchet MS"/>
                <a:sym typeface="Trebuchet MS"/>
              </a:rPr>
              <a:t>Bathmapriya.P</a:t>
            </a:r>
            <a:endParaRPr lang="en-US" sz="27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ts val="3240"/>
              </a:lnSpc>
            </a:pPr>
            <a:r>
              <a:rPr lang="en-US" sz="2700" dirty="0" err="1">
                <a:latin typeface="Trebuchet MS"/>
                <a:ea typeface="Trebuchet MS"/>
                <a:cs typeface="Trebuchet MS"/>
                <a:sym typeface="Trebuchet MS"/>
              </a:rPr>
              <a:t>Soundarya.K</a:t>
            </a:r>
            <a:endParaRPr lang="en-US" sz="27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ts val="3240"/>
              </a:lnSpc>
            </a:pPr>
            <a:r>
              <a:rPr lang="en-US" sz="2700" dirty="0" err="1">
                <a:latin typeface="Trebuchet MS"/>
                <a:ea typeface="Trebuchet MS"/>
                <a:cs typeface="Trebuchet MS"/>
                <a:sym typeface="Trebuchet MS"/>
              </a:rPr>
              <a:t>Chandru.K</a:t>
            </a:r>
            <a:endParaRPr lang="en-US" sz="27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ts val="3240"/>
              </a:lnSpc>
            </a:pPr>
            <a:r>
              <a:rPr lang="en-US" sz="2700" dirty="0" err="1">
                <a:latin typeface="Trebuchet MS"/>
                <a:ea typeface="Trebuchet MS"/>
                <a:cs typeface="Trebuchet MS"/>
                <a:sym typeface="Trebuchet MS"/>
              </a:rPr>
              <a:t>Akash.A</a:t>
            </a:r>
            <a:endParaRPr lang="en-US" sz="27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82B040-8D84-E424-4E43-C6FD7719D363}"/>
              </a:ext>
            </a:extLst>
          </p:cNvPr>
          <p:cNvSpPr txBox="1"/>
          <p:nvPr/>
        </p:nvSpPr>
        <p:spPr>
          <a:xfrm>
            <a:off x="14452589" y="7470367"/>
            <a:ext cx="9770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PRESENTED BY: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1440" y="36195"/>
            <a:ext cx="13533120" cy="6704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Spacer(modifier = Modifier.width(10.dp))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Text(text = "Log in")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private fun startLoginActivity(context: Context)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val intent = Intent(context, LoginActivity::class.java)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ContextCompat.startActivity(context, intent, null)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829425" y="0"/>
            <a:ext cx="4629150" cy="10287000"/>
          </a:xfrm>
          <a:custGeom>
            <a:avLst/>
            <a:gdLst/>
            <a:ahLst/>
            <a:cxnLst/>
            <a:rect l="l" t="t" r="r" b="b"/>
            <a:pathLst>
              <a:path w="4629150" h="1028700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829425" y="0"/>
            <a:ext cx="4629150" cy="10287000"/>
          </a:xfrm>
          <a:custGeom>
            <a:avLst/>
            <a:gdLst/>
            <a:ahLst/>
            <a:cxnLst/>
            <a:rect l="l" t="t" r="r" b="b"/>
            <a:pathLst>
              <a:path w="4629150" h="1028700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829425" y="0"/>
            <a:ext cx="4629150" cy="10287000"/>
          </a:xfrm>
          <a:custGeom>
            <a:avLst/>
            <a:gdLst/>
            <a:ahLst/>
            <a:cxnLst/>
            <a:rect l="l" t="t" r="r" b="b"/>
            <a:pathLst>
              <a:path w="4629150" h="1028700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829425" y="0"/>
            <a:ext cx="4629150" cy="10287000"/>
          </a:xfrm>
          <a:custGeom>
            <a:avLst/>
            <a:gdLst/>
            <a:ahLst/>
            <a:cxnLst/>
            <a:rect l="l" t="t" r="r" b="b"/>
            <a:pathLst>
              <a:path w="4629150" h="1028700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832410" y="0"/>
            <a:ext cx="4623178" cy="10287000"/>
          </a:xfrm>
          <a:custGeom>
            <a:avLst/>
            <a:gdLst/>
            <a:ahLst/>
            <a:cxnLst/>
            <a:rect l="l" t="t" r="r" b="b"/>
            <a:pathLst>
              <a:path w="4623178" h="10287000">
                <a:moveTo>
                  <a:pt x="0" y="0"/>
                </a:moveTo>
                <a:lnTo>
                  <a:pt x="4623178" y="0"/>
                </a:lnTo>
                <a:lnTo>
                  <a:pt x="46231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pic>
        <p:nvPicPr>
          <p:cNvPr id="20" name="Picture 2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8823" b="8823"/>
          <a:stretch>
            <a:fillRect/>
          </a:stretch>
        </p:blipFill>
        <p:spPr>
          <a:xfrm>
            <a:off x="5791200" y="692368"/>
            <a:ext cx="5699760" cy="8902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07441" y="855345"/>
            <a:ext cx="12712122" cy="199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5FCB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DESCRIPTION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8740" y="2131695"/>
            <a:ext cx="15590520" cy="791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7"/>
              </a:lnSpc>
            </a:pPr>
            <a:endParaRPr/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Money Matters is a book that provides a comprehensive guide to personal finance, including budgeting, saving, investing, and credit and debt management. It offers practical tips and real-world examples. 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personal finance app is a software tool that can help users manage their finances more efficiently. It can help users: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bills and expenses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 income and expenditure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Plan out a budget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Organize finances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data and generate insightful reports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advice and insurance inputs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Help prepare for financial emergencies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Offer access to various investment options </a:t>
            </a:r>
          </a:p>
          <a:p>
            <a:pPr marL="451985" lvl="1" indent="-225993" algn="l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 finance apps can be connected to a user's banking account to transfer data about their income and spending. They can also help users identify money management habits and patterns, and suggest ways to spend their disposable income.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58140" y="179070"/>
            <a:ext cx="4282345" cy="677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Activity.java: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70640" y="938243"/>
            <a:ext cx="13266420" cy="919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endParaRPr/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com.example.expensestracker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android.content.Context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android.content.Intent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androidx.activity.ComponentActivity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androidx.activity.compose.setContent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androidx.compose.foundation.Image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androidx.compose.foundation.layout.*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androidx.compose.material.*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androidx.compose.runtime.*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androidx.compose.ui.Alignment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androidx.compose.ui.graphics.Color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androidx.compose.ui.layout.ContentScale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androidx.compose.ui.res.painterResource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androidx.compose.ui.text.font.FontFamily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androidx.compose.ui.text.font.FontWeight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androidx.compose.ui.text.input.PasswordVisualTransformation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androidx.compose.ui.tooling.preview.Preview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00990" y="36197"/>
            <a:ext cx="13323570" cy="10444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androidx.compose.ui.unit.dp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androidx.compose.ui.unit.sp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androidx.core.content.ContextCompat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com.example.expensestracker.ui.theme.ExpensesTrackerTheme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RegisterActivity : ComponentActivity()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databaseHelper: UserDatabaseHelper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override fun onCreate(savedInstanceState: Bundle?)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super.onCreate(savedInstanceState)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databaseHelper = UserDatabaseHelper(this)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setContent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ExpensesTrackerTheme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// A surface container using the 'background' color from the theme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Surface(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modifier = Modifier.fillMaxSize(),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color = MaterialTheme.colors.background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) {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RegistrationScreen(this,databaseHelper)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281940" y="264795"/>
            <a:ext cx="13342620" cy="8366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RegistrationScreen(context: Context, databaseHelper: UserDatabaseHelper)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Image(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painterResource(id = R.drawable.img_1), contentDescription = "",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alpha =0.3F,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contentScale = ContentScale.FillHeight,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username by remember { mutableStateOf("")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password by remember { mutableStateOf("")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email by remember { mutableStateOf("")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error by remember { mutableStateOf("") }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Column(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modifier = Modifier.fillMaxSize(),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horizontalAlignment = Alignment.CenterHorizontally,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verticalArrangement = Arrangement.Center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) {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243840" y="36195"/>
            <a:ext cx="13380720" cy="878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endParaRPr/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Text(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fontSize = 36.sp,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fontWeight = FontWeight.ExtraBold,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fontFamily = FontFamily.Cursive,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color = Color.White,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 = "Register"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Spacer(modifier = Modifier.height(10.dp))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TextField(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value = username,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onValueChange = { username = it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label = { Text("Username")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.padding(10.dp)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.width(280.dp)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1440" y="36197"/>
            <a:ext cx="13533120" cy="961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TextField(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value = email,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onValueChange = { email = it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label = { Text("Email")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.padding(10.dp)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.width(280.dp)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TextField(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value = password,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onValueChange = { password = it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label = { Text("Password")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.padding(10.dp)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.width(280.dp),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visualTransformation = PasswordVisualTransformation()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 (error.isNotEmpty())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53390" y="253453"/>
            <a:ext cx="13380720" cy="1002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error,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color = MaterialTheme.colors.error,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modifier = Modifier.padding(vertical = 16.dp)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Button(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onClick =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if (username.isNotEmpty() &amp;&amp; password.isNotEmpty() &amp;&amp; email.isNotEmpty())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val user = User(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id = null, firstName = username,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lastName = null,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email = email,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password = password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databaseHelper.insertUser(user)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error = "User registered successfully"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// Start LoginActivity using the current context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context.startActivity(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Intent(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context,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LoginActivity::class.java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224790" y="207645"/>
            <a:ext cx="17285970" cy="10444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 else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error = "Please fill all fields"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Modifier.padding(top = 16.dp)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Text(text = "Register")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Spacer(modifier = Modifier.width(10.dp))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Spacer(modifier = Modifier.height(10.dp))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Row()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modifier = Modifier.padding(top = 14.dp), text = "Have an account?"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TextButton(onClick =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context.startActivity(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Intent(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context,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LoginActivity::class.java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)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1102</Words>
  <Application>Microsoft Office PowerPoint</Application>
  <PresentationFormat>Custom</PresentationFormat>
  <Paragraphs>188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Trebuchet MS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personal financial management app.pptx</dc:title>
  <dc:creator>Harimanikandan S</dc:creator>
  <cp:lastModifiedBy>Harimanikandan S</cp:lastModifiedBy>
  <cp:revision>3</cp:revision>
  <dcterms:created xsi:type="dcterms:W3CDTF">2006-08-16T00:00:00Z</dcterms:created>
  <dcterms:modified xsi:type="dcterms:W3CDTF">2024-11-24T15:07:04Z</dcterms:modified>
  <dc:identifier>DAGWvb84_Do</dc:identifier>
</cp:coreProperties>
</file>