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6" r:id="rId4"/>
    <p:sldId id="270" r:id="rId5"/>
    <p:sldId id="272" r:id="rId6"/>
    <p:sldId id="271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2A18-C6AE-4390-20BD-72C79229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BA8C-3F26-D047-9171-3F1A0A39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AB85-997F-6CC4-8BB3-5DCCBAD2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AAE4-8682-598E-899A-07B5D5BC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E39F-1FA8-17ED-117B-0ABF8F11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0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1C89-8123-FDF3-F555-34E6159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08082-68BC-035F-7D5E-79A78C89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65D8-03B8-9600-4D8B-1E7F2E85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A695-8CBA-C12F-E01A-433582C5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CC0A-73A3-6D7A-189F-BBDB9A3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1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3089-9552-37B3-7E5E-16D902BC7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F9933-858A-77AA-6E21-14617DC1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CC23-C666-2D59-55C7-EA033161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95A6-BDCA-2CB5-9F11-CE917C8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6175-851E-E143-783F-C4E8643B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0D9E-A23B-6A10-0615-F488B3CC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729F-8C92-F9AA-5820-A36FE478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7524-EA6F-EE50-6AB3-EF9E18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89C9-819F-8389-65BD-21866CBE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E4DA-CDF5-6CE4-D960-D2E5C8F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C3D3-3B2F-20E1-486A-FD8857D0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6993-E27E-EE11-F295-8748497E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B40D-F08D-7EF8-D6B6-85F9A4CD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98CC-C270-EC2E-6DE3-C94F9207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FB84-678F-246D-29B0-3B2538F0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9E5-8CE7-928B-39BB-C1344741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5F34-4760-3FA7-0B87-97D78644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F153-A811-E01F-2921-0869B60D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E8B7-42EE-DB53-88C9-F6C245FB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B28B-49AC-0018-E97D-A01ECD22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71215-C261-4BBA-7D49-0CB9755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0242-248E-0867-DEA2-ECD1431E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18C6-284A-0C8B-69FE-803A2737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5C73D-B908-4F6D-02C3-97B4D4907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04E-B8DD-456D-3DDC-53F0E4511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C593F-9E3B-7663-6D7B-8395C387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DE9A4-745D-6DC1-BE4B-922DD565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A91D4-6FE0-C71D-EC99-2D1E21D2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2C5A-A453-CFC0-04A1-855A8D7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E730-7B34-456C-1679-2831AA31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B23A-DACE-A8D4-0C55-75DC6D12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5DCB6-9D7D-5193-9947-B1F92BE0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960A-6A90-67E3-4B80-CCEB2C1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36234-F3AC-3126-3E00-4757C167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8D12-0135-8799-99E9-E1E7781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083A-AB0E-13B8-93A8-94F8860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B97-8B1A-B79F-C100-139FC89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1D9E-C44C-67C2-5669-19018551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5698-9861-2108-DBEA-DB1835C0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309F-CBF4-C8D0-3FF4-B6EBAFEA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A00C-0921-000B-891B-D1BE9B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0D863-3EE3-6822-5317-ED209EF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8EA1-84CC-34D4-1564-686C4DDB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CE86-3BBF-BA1A-D7EF-2886BBDD3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ECD2F-3C41-5E95-D716-FC1E16B87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3C78-C312-BDBB-0C8C-684DB11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54E9-71BE-939A-AA51-7B7472C3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3AA4-4014-9F80-1207-7DFC9D7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5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DCD62-37C8-E625-EBBD-BE3E8F7A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A5F6-1893-13C8-5EDD-00A7D140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98E4-AC89-D387-0A03-71A0B4895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15CD6-95B5-48D5-8DFD-6724599BA6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2982-5444-4E7D-C83D-FE45E48DB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3C78-3F34-79BC-164C-138B626D2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C13F1-36D5-4FB1-B5A9-8965AA34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D83D3F-226B-ABAC-DC0D-88D36F78B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Internal Assessment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2AD97A-1C5D-3E36-FA31-B39D231DA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BATHRI D - 4352</a:t>
            </a:r>
          </a:p>
        </p:txBody>
      </p:sp>
    </p:spTree>
    <p:extLst>
      <p:ext uri="{BB962C8B-B14F-4D97-AF65-F5344CB8AC3E}">
        <p14:creationId xmlns:p14="http://schemas.microsoft.com/office/powerpoint/2010/main" val="148873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400" dirty="0">
                <a:latin typeface="+mn-lt"/>
              </a:rPr>
              <a:t>QUESTION: </a:t>
            </a:r>
            <a:r>
              <a:rPr lang="en-IN" sz="1600" dirty="0">
                <a:latin typeface="+mn-lt"/>
              </a:rPr>
              <a:t>Does certain diversity has more representation in a department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B1F9E6-5B3A-1943-30AA-B981264A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69670"/>
            <a:ext cx="6172200" cy="290913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Use pivot table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Yes ,more Asians work in IT department by a big margin.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0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42160"/>
          </a:xfrm>
        </p:spPr>
        <p:txBody>
          <a:bodyPr>
            <a:normAutofit fontScale="90000"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r>
              <a:rPr lang="en-IN" sz="1800" dirty="0">
                <a:latin typeface="+mn-lt"/>
              </a:rPr>
              <a:t>summary of gender  and ethnicity wise distribution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inside the company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FED2F27-AFDF-32CF-45AC-38CD0D53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42" y="2876473"/>
            <a:ext cx="5134692" cy="10955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3840"/>
            <a:ext cx="3932237" cy="3085148"/>
          </a:xfrm>
        </p:spPr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Using pivot drag the required gender column in row table and ethnicity in column table.</a:t>
            </a:r>
          </a:p>
          <a:p>
            <a:r>
              <a:rPr lang="en-IN" dirty="0"/>
              <a:t>Inference:</a:t>
            </a:r>
          </a:p>
          <a:p>
            <a:r>
              <a:rPr lang="en-IN" dirty="0"/>
              <a:t>We can infer that the company has majority of Asians and has more female employees.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r>
              <a:rPr lang="en-IN" sz="1400" dirty="0">
                <a:latin typeface="+mn-lt"/>
              </a:rPr>
              <a:t>Average of tenure for those who left the company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4CC446-055E-2BE6-FAE8-DF5F3EE5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44" y="2843131"/>
            <a:ext cx="2600688" cy="11622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Find the tenure of each employee</a:t>
            </a:r>
          </a:p>
          <a:p>
            <a:r>
              <a:rPr lang="en-IN" dirty="0"/>
              <a:t>And using pivot filter those who left and find the average of tenure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Employee works in this company on an average of 5 years.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1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r>
              <a:rPr lang="en-IN" sz="1400" dirty="0">
                <a:latin typeface="+mn-lt"/>
              </a:rPr>
              <a:t>Is there a significant difference in average salary between departments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0C5D50-E5BF-B234-BE02-B9EFDAAD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32" y="2161999"/>
            <a:ext cx="4201111" cy="25244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Use pivot table to find the average salary for each department and use value field settings to % of row total to see % distribution </a:t>
            </a:r>
            <a:r>
              <a:rPr lang="en-IN" dirty="0" err="1"/>
              <a:t>i.e</a:t>
            </a:r>
            <a:r>
              <a:rPr lang="en-IN" dirty="0"/>
              <a:t> if salary is above average salary or below average salary across all departments.</a:t>
            </a:r>
          </a:p>
          <a:p>
            <a:r>
              <a:rPr lang="en-IN" dirty="0"/>
              <a:t>Inference:</a:t>
            </a:r>
          </a:p>
          <a:p>
            <a:r>
              <a:rPr lang="en-IN" dirty="0"/>
              <a:t>We can infer that there is significant difference in </a:t>
            </a:r>
            <a:r>
              <a:rPr lang="en-IN" dirty="0" err="1"/>
              <a:t>avg</a:t>
            </a:r>
            <a:r>
              <a:rPr lang="en-IN" dirty="0"/>
              <a:t> salary across department, as marketing getting the highest above average and IT department getting 13.63% less than average salary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0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r>
              <a:rPr lang="en-IN" sz="1400" dirty="0">
                <a:latin typeface="+mn-lt"/>
              </a:rPr>
              <a:t>which country has the highest employees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667AF1-9941-8511-B026-B986E745B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54" y="2862184"/>
            <a:ext cx="2810267" cy="11241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endParaRPr lang="en-IN" dirty="0"/>
          </a:p>
          <a:p>
            <a:r>
              <a:rPr lang="en-IN" dirty="0"/>
              <a:t>Use pivot table to find the count of employees for each country.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We can see that more than 60% of the company’s employees are from USA.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26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r>
              <a:rPr lang="en-IN" sz="1400" dirty="0">
                <a:latin typeface="+mn-lt"/>
              </a:rPr>
              <a:t>most common age group among employees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D1E65BEC-96A8-2DC6-CCDB-1875370E7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28" y="2286001"/>
            <a:ext cx="3174232" cy="195750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endParaRPr lang="en-IN" dirty="0"/>
          </a:p>
          <a:p>
            <a:r>
              <a:rPr lang="en-IN" dirty="0"/>
              <a:t>Group the age in the pivot table with a step value of 10. Use the count of age field in the value.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The company has most employees in the age group of 40-50.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3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 Average bonus percentage of employees</a:t>
            </a:r>
            <a:br>
              <a:rPr lang="en-IN" sz="18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close up of a text&#10;&#10;Description automatically generated">
            <a:extLst>
              <a:ext uri="{FF2B5EF4-FFF2-40B4-BE49-F238E27FC236}">
                <a16:creationId xmlns:a16="http://schemas.microsoft.com/office/drawing/2014/main" id="{508796F2-37CE-F163-0720-ECCC676C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70" y="3100342"/>
            <a:ext cx="2038635" cy="64779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Get the bonus % in value and change it to average of bonus.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We can see that the average bonus percentage is 9% approximately.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0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r>
              <a:rPr lang="en-IN" sz="1600" dirty="0">
                <a:latin typeface="+mn-lt"/>
              </a:rPr>
              <a:t>which job title occurs most in the dataset.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4200B1-9D75-3BE2-D11A-217AADE5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53" y="2400157"/>
            <a:ext cx="4258269" cy="204816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Get the job title in row field and count of employees in the value field.</a:t>
            </a:r>
          </a:p>
          <a:p>
            <a:r>
              <a:rPr lang="en-IN" dirty="0"/>
              <a:t>Now sort the pivot table in descending order of the count of employees.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Out of 1000 employees in the company there are 121 employees designated as Director which is the most repeating job title in the company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4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B073C-2C4D-4570-8ED7-F4F86A9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+mn-lt"/>
              </a:rPr>
              <a:t>QUESTION: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r>
              <a:rPr lang="en-IN" sz="1400" dirty="0">
                <a:latin typeface="+mn-lt"/>
              </a:rPr>
              <a:t>Primary reason for employee exit</a:t>
            </a: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2D333-87AC-D274-7F6E-047CD876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Get the average bonus% and average salary for those have left and those who haven’t.</a:t>
            </a:r>
          </a:p>
          <a:p>
            <a:endParaRPr lang="en-IN" dirty="0"/>
          </a:p>
          <a:p>
            <a:r>
              <a:rPr lang="en-IN" dirty="0"/>
              <a:t>Inference:</a:t>
            </a:r>
          </a:p>
          <a:p>
            <a:r>
              <a:rPr lang="en-IN" dirty="0"/>
              <a:t>We could see that the average bonus % for employees in the age group of 40-50 is low where the company has maximum amount of employees in the age category.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9F7944A-4BA4-64D3-850D-6CB64CA2C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65" y="1080688"/>
            <a:ext cx="5668166" cy="1171739"/>
          </a:xfr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4C388B2-6325-FCBB-C8A6-BEBEF8721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65" y="2949631"/>
            <a:ext cx="5835170" cy="20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Internal Assessment 1</vt:lpstr>
      <vt:lpstr>QUESTION:  summary of gender  and ethnicity wise distribution inside the company     </vt:lpstr>
      <vt:lpstr>QUESTION: Average of tenure for those who left the company     </vt:lpstr>
      <vt:lpstr>QUESTION: Is there a significant difference in average salary between departments     </vt:lpstr>
      <vt:lpstr>QUESTION:  which country has the highest employees    </vt:lpstr>
      <vt:lpstr>QUESTION: most common age group among employees     </vt:lpstr>
      <vt:lpstr>QUESTION:  Average bonus percentage of employees      </vt:lpstr>
      <vt:lpstr>QUESTION:  which job title occurs most in the dataset.     </vt:lpstr>
      <vt:lpstr>QUESTION:  Primary reason for employee exit    </vt:lpstr>
      <vt:lpstr>QUESTION: Does certain diversity has more representation in a department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 1</dc:title>
  <dc:creator>Bathri D</dc:creator>
  <cp:lastModifiedBy>Bathri D</cp:lastModifiedBy>
  <cp:revision>1</cp:revision>
  <dcterms:created xsi:type="dcterms:W3CDTF">2024-03-29T04:17:47Z</dcterms:created>
  <dcterms:modified xsi:type="dcterms:W3CDTF">2024-03-29T06:09:36Z</dcterms:modified>
</cp:coreProperties>
</file>